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25" y="-2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9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9C2A06-A8D5-47E0-9279-0DFD1655790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939FF5A-28B2-4BC7-9A07-573E98E89C04}">
      <dgm:prSet phldrT="[Text]"/>
      <dgm:spPr/>
      <dgm:t>
        <a:bodyPr/>
        <a:lstStyle/>
        <a:p>
          <a:r>
            <a:rPr lang="de-DE" dirty="0" smtClean="0"/>
            <a:t>Form</a:t>
          </a:r>
          <a:endParaRPr lang="de-DE" dirty="0"/>
        </a:p>
      </dgm:t>
    </dgm:pt>
    <dgm:pt modelId="{512E7224-6494-4BCF-8AD6-3EA8ED14EEE9}" type="parTrans" cxnId="{0909040E-7E68-489E-B178-53FF6254757E}">
      <dgm:prSet/>
      <dgm:spPr/>
      <dgm:t>
        <a:bodyPr/>
        <a:lstStyle/>
        <a:p>
          <a:endParaRPr lang="de-DE"/>
        </a:p>
      </dgm:t>
    </dgm:pt>
    <dgm:pt modelId="{CCCFFAA4-44B0-4455-A9FA-A3C391E4D0CD}" type="sibTrans" cxnId="{0909040E-7E68-489E-B178-53FF6254757E}">
      <dgm:prSet/>
      <dgm:spPr/>
      <dgm:t>
        <a:bodyPr/>
        <a:lstStyle/>
        <a:p>
          <a:endParaRPr lang="de-DE"/>
        </a:p>
      </dgm:t>
    </dgm:pt>
    <dgm:pt modelId="{B3FAD70B-B1E5-4564-A1C4-353E915D7AA8}">
      <dgm:prSet phldrT="[Text]"/>
      <dgm:spPr/>
      <dgm:t>
        <a:bodyPr/>
        <a:lstStyle/>
        <a:p>
          <a:r>
            <a:rPr lang="de-DE" dirty="0" smtClean="0"/>
            <a:t>Gruppe</a:t>
          </a:r>
          <a:endParaRPr lang="de-DE" dirty="0"/>
        </a:p>
      </dgm:t>
    </dgm:pt>
    <dgm:pt modelId="{E6A97467-4B38-449B-A928-54417584F906}" type="parTrans" cxnId="{E667D74B-216F-4891-93C6-CF6928684052}">
      <dgm:prSet/>
      <dgm:spPr/>
      <dgm:t>
        <a:bodyPr/>
        <a:lstStyle/>
        <a:p>
          <a:endParaRPr lang="de-DE"/>
        </a:p>
      </dgm:t>
    </dgm:pt>
    <dgm:pt modelId="{B50D3CBB-48E6-4B75-B7B9-38D71CD7297F}" type="sibTrans" cxnId="{E667D74B-216F-4891-93C6-CF6928684052}">
      <dgm:prSet/>
      <dgm:spPr/>
      <dgm:t>
        <a:bodyPr/>
        <a:lstStyle/>
        <a:p>
          <a:endParaRPr lang="de-DE"/>
        </a:p>
      </dgm:t>
    </dgm:pt>
    <dgm:pt modelId="{724EE58D-E9C3-42F3-B4C8-29A792A64101}">
      <dgm:prSet phldrT="[Text]"/>
      <dgm:spPr/>
      <dgm:t>
        <a:bodyPr/>
        <a:lstStyle/>
        <a:p>
          <a:r>
            <a:rPr lang="de-DE" dirty="0" smtClean="0"/>
            <a:t>Ziel: Produktvorstellung</a:t>
          </a:r>
          <a:endParaRPr lang="de-DE" dirty="0"/>
        </a:p>
      </dgm:t>
    </dgm:pt>
    <dgm:pt modelId="{0C2E2DB9-78D6-4CED-AE71-276B99BFAC41}" type="parTrans" cxnId="{C8FFD1B8-A1DE-4D08-8B02-B5CE9184B5C8}">
      <dgm:prSet/>
      <dgm:spPr/>
      <dgm:t>
        <a:bodyPr/>
        <a:lstStyle/>
        <a:p>
          <a:endParaRPr lang="de-DE"/>
        </a:p>
      </dgm:t>
    </dgm:pt>
    <dgm:pt modelId="{E63A4BCD-55CE-4EEA-AF9D-19E600DC0C63}" type="sibTrans" cxnId="{C8FFD1B8-A1DE-4D08-8B02-B5CE9184B5C8}">
      <dgm:prSet/>
      <dgm:spPr/>
      <dgm:t>
        <a:bodyPr/>
        <a:lstStyle/>
        <a:p>
          <a:endParaRPr lang="de-DE"/>
        </a:p>
      </dgm:t>
    </dgm:pt>
    <dgm:pt modelId="{46750645-57DA-4BAB-A799-0ABAF6043B2E}">
      <dgm:prSet phldrT="[Text]"/>
      <dgm:spPr/>
      <dgm:t>
        <a:bodyPr/>
        <a:lstStyle/>
        <a:p>
          <a:r>
            <a:rPr lang="de-DE" dirty="0" smtClean="0"/>
            <a:t>Phasen 4</a:t>
          </a:r>
          <a:endParaRPr lang="de-DE" dirty="0"/>
        </a:p>
      </dgm:t>
    </dgm:pt>
    <dgm:pt modelId="{197B23DD-61AA-4EF1-8F4C-751A2820119F}" type="parTrans" cxnId="{73A7D016-1526-4A08-B3AB-88B8E1E60674}">
      <dgm:prSet/>
      <dgm:spPr/>
      <dgm:t>
        <a:bodyPr/>
        <a:lstStyle/>
        <a:p>
          <a:endParaRPr lang="de-DE"/>
        </a:p>
      </dgm:t>
    </dgm:pt>
    <dgm:pt modelId="{75BB3298-4CD0-491A-A059-59648944DA7D}" type="sibTrans" cxnId="{73A7D016-1526-4A08-B3AB-88B8E1E60674}">
      <dgm:prSet/>
      <dgm:spPr/>
      <dgm:t>
        <a:bodyPr/>
        <a:lstStyle/>
        <a:p>
          <a:endParaRPr lang="de-DE"/>
        </a:p>
      </dgm:t>
    </dgm:pt>
    <dgm:pt modelId="{0B0552A4-E10E-4CF8-B43D-6AF9E56910A8}">
      <dgm:prSet phldrT="[Text]"/>
      <dgm:spPr/>
      <dgm:t>
        <a:bodyPr/>
        <a:lstStyle/>
        <a:p>
          <a:r>
            <a:rPr lang="de-DE" dirty="0" smtClean="0"/>
            <a:t>Vorlauf</a:t>
          </a:r>
          <a:endParaRPr lang="de-DE" dirty="0"/>
        </a:p>
      </dgm:t>
    </dgm:pt>
    <dgm:pt modelId="{BCFF1E4D-5E53-40B7-9352-D2F7E5AAB9DE}" type="parTrans" cxnId="{E544ABD3-FDA1-4299-B8D4-16D6D72552E9}">
      <dgm:prSet/>
      <dgm:spPr/>
      <dgm:t>
        <a:bodyPr/>
        <a:lstStyle/>
        <a:p>
          <a:endParaRPr lang="de-DE"/>
        </a:p>
      </dgm:t>
    </dgm:pt>
    <dgm:pt modelId="{59CADB2C-AE6D-42FA-8D23-A5BA6C4034EF}" type="sibTrans" cxnId="{E544ABD3-FDA1-4299-B8D4-16D6D72552E9}">
      <dgm:prSet/>
      <dgm:spPr/>
      <dgm:t>
        <a:bodyPr/>
        <a:lstStyle/>
        <a:p>
          <a:endParaRPr lang="de-DE"/>
        </a:p>
      </dgm:t>
    </dgm:pt>
    <dgm:pt modelId="{CCC7CF2F-8319-42EB-9CAE-2290DF0B667E}">
      <dgm:prSet phldrT="[Text]"/>
      <dgm:spPr/>
      <dgm:t>
        <a:bodyPr/>
        <a:lstStyle/>
        <a:p>
          <a:r>
            <a:rPr lang="de-DE" dirty="0" smtClean="0"/>
            <a:t>Vorbereitung</a:t>
          </a:r>
          <a:endParaRPr lang="de-DE" dirty="0"/>
        </a:p>
      </dgm:t>
    </dgm:pt>
    <dgm:pt modelId="{0929867E-9F58-46CD-972F-886AEAFE9940}" type="parTrans" cxnId="{D45D98AF-182F-4739-91E0-D005D80607EE}">
      <dgm:prSet/>
      <dgm:spPr/>
      <dgm:t>
        <a:bodyPr/>
        <a:lstStyle/>
        <a:p>
          <a:endParaRPr lang="de-DE"/>
        </a:p>
      </dgm:t>
    </dgm:pt>
    <dgm:pt modelId="{3FABB1BA-6FB4-4EAB-A124-758AC6046094}" type="sibTrans" cxnId="{D45D98AF-182F-4739-91E0-D005D80607EE}">
      <dgm:prSet/>
      <dgm:spPr/>
      <dgm:t>
        <a:bodyPr/>
        <a:lstStyle/>
        <a:p>
          <a:endParaRPr lang="de-DE"/>
        </a:p>
      </dgm:t>
    </dgm:pt>
    <dgm:pt modelId="{84EAA579-5C5E-4F53-883C-8FFA626AD88F}">
      <dgm:prSet phldrT="[Text]"/>
      <dgm:spPr/>
      <dgm:t>
        <a:bodyPr/>
        <a:lstStyle/>
        <a:p>
          <a:r>
            <a:rPr lang="de-DE" dirty="0" smtClean="0"/>
            <a:t>Bewertung</a:t>
          </a:r>
          <a:endParaRPr lang="de-DE" dirty="0"/>
        </a:p>
      </dgm:t>
    </dgm:pt>
    <dgm:pt modelId="{1C3C9B87-E3F7-40F3-A16D-97FE22A9FF6D}" type="parTrans" cxnId="{D6CA7A64-59A2-4A70-A8C4-7E79A75A54B1}">
      <dgm:prSet/>
      <dgm:spPr/>
      <dgm:t>
        <a:bodyPr/>
        <a:lstStyle/>
        <a:p>
          <a:endParaRPr lang="de-DE"/>
        </a:p>
      </dgm:t>
    </dgm:pt>
    <dgm:pt modelId="{587224CE-558B-4342-AEE1-B5835DCB8FCC}" type="sibTrans" cxnId="{D6CA7A64-59A2-4A70-A8C4-7E79A75A54B1}">
      <dgm:prSet/>
      <dgm:spPr/>
      <dgm:t>
        <a:bodyPr/>
        <a:lstStyle/>
        <a:p>
          <a:endParaRPr lang="de-DE"/>
        </a:p>
      </dgm:t>
    </dgm:pt>
    <dgm:pt modelId="{4B4BB557-55D0-4D61-A915-A0F50EE01F50}">
      <dgm:prSet phldrT="[Text]"/>
      <dgm:spPr/>
      <dgm:t>
        <a:bodyPr/>
        <a:lstStyle/>
        <a:p>
          <a:r>
            <a:rPr lang="de-DE" dirty="0" smtClean="0"/>
            <a:t>keine</a:t>
          </a:r>
          <a:endParaRPr lang="de-DE" dirty="0"/>
        </a:p>
      </dgm:t>
    </dgm:pt>
    <dgm:pt modelId="{93DB1938-A3E9-4810-927F-298CBF309136}" type="parTrans" cxnId="{0EC0F7D7-950C-4FFD-8FE0-EC302BF0BCA0}">
      <dgm:prSet/>
      <dgm:spPr/>
      <dgm:t>
        <a:bodyPr/>
        <a:lstStyle/>
        <a:p>
          <a:endParaRPr lang="de-DE"/>
        </a:p>
      </dgm:t>
    </dgm:pt>
    <dgm:pt modelId="{CECC822D-B112-4C4F-8733-1FE55AD90F6D}" type="sibTrans" cxnId="{0EC0F7D7-950C-4FFD-8FE0-EC302BF0BCA0}">
      <dgm:prSet/>
      <dgm:spPr/>
      <dgm:t>
        <a:bodyPr/>
        <a:lstStyle/>
        <a:p>
          <a:endParaRPr lang="de-DE"/>
        </a:p>
      </dgm:t>
    </dgm:pt>
    <dgm:pt modelId="{152EE384-0BAE-43EF-B479-698019E4F950}">
      <dgm:prSet phldrT="[Text]"/>
      <dgm:spPr/>
      <dgm:t>
        <a:bodyPr/>
        <a:lstStyle/>
        <a:p>
          <a:r>
            <a:rPr lang="de-DE" dirty="0" smtClean="0"/>
            <a:t>10 % Projektbeschreibung durch Schulleitung</a:t>
          </a:r>
          <a:endParaRPr lang="de-DE" dirty="0"/>
        </a:p>
      </dgm:t>
    </dgm:pt>
    <dgm:pt modelId="{37779641-8E19-4E6F-8F18-93E315D85E7F}" type="parTrans" cxnId="{C3B05ABC-C39B-47F4-961D-FC8787E21C77}">
      <dgm:prSet/>
      <dgm:spPr/>
      <dgm:t>
        <a:bodyPr/>
        <a:lstStyle/>
        <a:p>
          <a:endParaRPr lang="de-DE"/>
        </a:p>
      </dgm:t>
    </dgm:pt>
    <dgm:pt modelId="{48078A20-1B5C-4374-91C5-E19864F3C42F}" type="sibTrans" cxnId="{C3B05ABC-C39B-47F4-961D-FC8787E21C77}">
      <dgm:prSet/>
      <dgm:spPr/>
      <dgm:t>
        <a:bodyPr/>
        <a:lstStyle/>
        <a:p>
          <a:endParaRPr lang="de-DE"/>
        </a:p>
      </dgm:t>
    </dgm:pt>
    <dgm:pt modelId="{70A2740F-E7BC-4869-B2CF-20B82DD8E813}">
      <dgm:prSet phldrT="[Text]"/>
      <dgm:spPr/>
      <dgm:t>
        <a:bodyPr/>
        <a:lstStyle/>
        <a:p>
          <a:r>
            <a:rPr lang="de-DE" dirty="0" smtClean="0"/>
            <a:t>Durchführung</a:t>
          </a:r>
          <a:endParaRPr lang="de-DE" dirty="0"/>
        </a:p>
      </dgm:t>
    </dgm:pt>
    <dgm:pt modelId="{49D75869-55BE-4027-AF48-B9D9DEAD9767}" type="parTrans" cxnId="{709DA5F2-F233-4818-A945-32805E1002E7}">
      <dgm:prSet/>
      <dgm:spPr/>
      <dgm:t>
        <a:bodyPr/>
        <a:lstStyle/>
        <a:p>
          <a:endParaRPr lang="de-DE"/>
        </a:p>
      </dgm:t>
    </dgm:pt>
    <dgm:pt modelId="{996488EE-17F4-4D6C-87EF-0803F5D58341}" type="sibTrans" cxnId="{709DA5F2-F233-4818-A945-32805E1002E7}">
      <dgm:prSet/>
      <dgm:spPr/>
      <dgm:t>
        <a:bodyPr/>
        <a:lstStyle/>
        <a:p>
          <a:endParaRPr lang="de-DE"/>
        </a:p>
      </dgm:t>
    </dgm:pt>
    <dgm:pt modelId="{587990DE-4286-4B32-A5D0-3451D770F8C0}">
      <dgm:prSet phldrT="[Text]"/>
      <dgm:spPr/>
      <dgm:t>
        <a:bodyPr/>
        <a:lstStyle/>
        <a:p>
          <a:r>
            <a:rPr lang="de-DE" dirty="0" smtClean="0"/>
            <a:t>Produktvorstellung</a:t>
          </a:r>
          <a:endParaRPr lang="de-DE" dirty="0"/>
        </a:p>
      </dgm:t>
    </dgm:pt>
    <dgm:pt modelId="{470498B4-E9DB-423F-9ACC-56580FED9C50}" type="parTrans" cxnId="{CD96A7EF-98EC-47A3-8E29-D8508B55EF26}">
      <dgm:prSet/>
      <dgm:spPr/>
      <dgm:t>
        <a:bodyPr/>
        <a:lstStyle/>
        <a:p>
          <a:endParaRPr lang="de-DE"/>
        </a:p>
      </dgm:t>
    </dgm:pt>
    <dgm:pt modelId="{780B228E-F036-410D-9E65-D7EAE95C7385}" type="sibTrans" cxnId="{CD96A7EF-98EC-47A3-8E29-D8508B55EF26}">
      <dgm:prSet/>
      <dgm:spPr/>
      <dgm:t>
        <a:bodyPr/>
        <a:lstStyle/>
        <a:p>
          <a:endParaRPr lang="de-DE"/>
        </a:p>
      </dgm:t>
    </dgm:pt>
    <dgm:pt modelId="{6B70B080-1327-4190-B3A0-AF7CC1D589F7}">
      <dgm:prSet phldrT="[Text]"/>
      <dgm:spPr/>
      <dgm:t>
        <a:bodyPr/>
        <a:lstStyle/>
        <a:p>
          <a:r>
            <a:rPr lang="de-DE" dirty="0" smtClean="0"/>
            <a:t>30 % durch Klassenlehrer/in und Betreuer/in</a:t>
          </a:r>
          <a:endParaRPr lang="de-DE" dirty="0"/>
        </a:p>
      </dgm:t>
    </dgm:pt>
    <dgm:pt modelId="{77100FC9-3E75-45E2-8312-9E0FC2E10162}" type="parTrans" cxnId="{91EC8C5B-A098-4A67-A26B-63DF520F2D94}">
      <dgm:prSet/>
      <dgm:spPr/>
      <dgm:t>
        <a:bodyPr/>
        <a:lstStyle/>
        <a:p>
          <a:endParaRPr lang="de-DE"/>
        </a:p>
      </dgm:t>
    </dgm:pt>
    <dgm:pt modelId="{D3259E06-3B6D-467B-8E31-9261613E4272}" type="sibTrans" cxnId="{91EC8C5B-A098-4A67-A26B-63DF520F2D94}">
      <dgm:prSet/>
      <dgm:spPr/>
      <dgm:t>
        <a:bodyPr/>
        <a:lstStyle/>
        <a:p>
          <a:endParaRPr lang="de-DE"/>
        </a:p>
      </dgm:t>
    </dgm:pt>
    <dgm:pt modelId="{0E127CCE-D1CE-4BAC-8A34-B41A654D2D21}">
      <dgm:prSet phldrT="[Text]"/>
      <dgm:spPr/>
      <dgm:t>
        <a:bodyPr/>
        <a:lstStyle/>
        <a:p>
          <a:r>
            <a:rPr lang="de-DE" dirty="0" smtClean="0"/>
            <a:t>60 % Durch Prüfungsausschuss</a:t>
          </a:r>
        </a:p>
        <a:p>
          <a:r>
            <a:rPr lang="de-DE" dirty="0" smtClean="0"/>
            <a:t>fachungebunden</a:t>
          </a:r>
          <a:endParaRPr lang="de-DE" dirty="0"/>
        </a:p>
      </dgm:t>
    </dgm:pt>
    <dgm:pt modelId="{410EDC64-98E3-4F92-8B51-C0F77A3D3521}" type="parTrans" cxnId="{625B3F4B-B7B9-4E64-813A-EB8AEFA0AD24}">
      <dgm:prSet/>
      <dgm:spPr/>
      <dgm:t>
        <a:bodyPr/>
        <a:lstStyle/>
        <a:p>
          <a:endParaRPr lang="de-DE"/>
        </a:p>
      </dgm:t>
    </dgm:pt>
    <dgm:pt modelId="{125FB5F1-8A91-4B60-879C-E9A218336D34}" type="sibTrans" cxnId="{625B3F4B-B7B9-4E64-813A-EB8AEFA0AD24}">
      <dgm:prSet/>
      <dgm:spPr/>
      <dgm:t>
        <a:bodyPr/>
        <a:lstStyle/>
        <a:p>
          <a:endParaRPr lang="de-DE"/>
        </a:p>
      </dgm:t>
    </dgm:pt>
    <dgm:pt modelId="{7E0EDEEF-B74C-4065-9444-36FCFCD60D1D}" type="pres">
      <dgm:prSet presAssocID="{049C2A06-A8D5-47E0-9279-0DFD1655790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A2C4AFDC-4B15-4AEB-9F5F-E2FE3855D011}" type="pres">
      <dgm:prSet presAssocID="{D939FF5A-28B2-4BC7-9A07-573E98E89C04}" presName="compNode" presStyleCnt="0"/>
      <dgm:spPr/>
    </dgm:pt>
    <dgm:pt modelId="{3E627871-81F3-488F-A3D3-CF9DF8116452}" type="pres">
      <dgm:prSet presAssocID="{D939FF5A-28B2-4BC7-9A07-573E98E89C04}" presName="aNode" presStyleLbl="bgShp" presStyleIdx="0" presStyleCnt="3"/>
      <dgm:spPr/>
      <dgm:t>
        <a:bodyPr/>
        <a:lstStyle/>
        <a:p>
          <a:endParaRPr lang="de-DE"/>
        </a:p>
      </dgm:t>
    </dgm:pt>
    <dgm:pt modelId="{F7D03170-079A-47D5-809E-C47C21FD86D3}" type="pres">
      <dgm:prSet presAssocID="{D939FF5A-28B2-4BC7-9A07-573E98E89C04}" presName="textNode" presStyleLbl="bgShp" presStyleIdx="0" presStyleCnt="3"/>
      <dgm:spPr/>
      <dgm:t>
        <a:bodyPr/>
        <a:lstStyle/>
        <a:p>
          <a:endParaRPr lang="de-DE"/>
        </a:p>
      </dgm:t>
    </dgm:pt>
    <dgm:pt modelId="{75EF0AB0-8B21-4841-B4FA-BE9275A898AE}" type="pres">
      <dgm:prSet presAssocID="{D939FF5A-28B2-4BC7-9A07-573E98E89C04}" presName="compChildNode" presStyleCnt="0"/>
      <dgm:spPr/>
    </dgm:pt>
    <dgm:pt modelId="{254E41B4-7863-4691-9E28-57A28F0A312D}" type="pres">
      <dgm:prSet presAssocID="{D939FF5A-28B2-4BC7-9A07-573E98E89C04}" presName="theInnerList" presStyleCnt="0"/>
      <dgm:spPr/>
    </dgm:pt>
    <dgm:pt modelId="{AF29F2CC-EED0-4EB8-9DFE-CBF71FDF90C1}" type="pres">
      <dgm:prSet presAssocID="{B3FAD70B-B1E5-4564-A1C4-353E915D7AA8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AF6CC5F-C744-4330-9BF8-3546FFBBCD8E}" type="pres">
      <dgm:prSet presAssocID="{B3FAD70B-B1E5-4564-A1C4-353E915D7AA8}" presName="aSpace2" presStyleCnt="0"/>
      <dgm:spPr/>
    </dgm:pt>
    <dgm:pt modelId="{04527FF3-7B29-447C-B350-941DF3FAE94C}" type="pres">
      <dgm:prSet presAssocID="{724EE58D-E9C3-42F3-B4C8-29A792A64101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C28597D-195F-46F4-9F54-37D4B6BEFC26}" type="pres">
      <dgm:prSet presAssocID="{D939FF5A-28B2-4BC7-9A07-573E98E89C04}" presName="aSpace" presStyleCnt="0"/>
      <dgm:spPr/>
    </dgm:pt>
    <dgm:pt modelId="{9AEC4A76-015A-4BAE-9E24-39AD3EA4B6FC}" type="pres">
      <dgm:prSet presAssocID="{46750645-57DA-4BAB-A799-0ABAF6043B2E}" presName="compNode" presStyleCnt="0"/>
      <dgm:spPr/>
    </dgm:pt>
    <dgm:pt modelId="{FEB256D3-F6B1-4DD3-884D-4A07E6006336}" type="pres">
      <dgm:prSet presAssocID="{46750645-57DA-4BAB-A799-0ABAF6043B2E}" presName="aNode" presStyleLbl="bgShp" presStyleIdx="1" presStyleCnt="3"/>
      <dgm:spPr/>
      <dgm:t>
        <a:bodyPr/>
        <a:lstStyle/>
        <a:p>
          <a:endParaRPr lang="de-DE"/>
        </a:p>
      </dgm:t>
    </dgm:pt>
    <dgm:pt modelId="{E7077399-634B-4D51-8F25-CFED64BC34AE}" type="pres">
      <dgm:prSet presAssocID="{46750645-57DA-4BAB-A799-0ABAF6043B2E}" presName="textNode" presStyleLbl="bgShp" presStyleIdx="1" presStyleCnt="3"/>
      <dgm:spPr/>
      <dgm:t>
        <a:bodyPr/>
        <a:lstStyle/>
        <a:p>
          <a:endParaRPr lang="de-DE"/>
        </a:p>
      </dgm:t>
    </dgm:pt>
    <dgm:pt modelId="{5077C294-7222-409A-AA88-A32E0E69F999}" type="pres">
      <dgm:prSet presAssocID="{46750645-57DA-4BAB-A799-0ABAF6043B2E}" presName="compChildNode" presStyleCnt="0"/>
      <dgm:spPr/>
    </dgm:pt>
    <dgm:pt modelId="{2C88BACB-6480-4A1B-B304-2B3E0ECF7445}" type="pres">
      <dgm:prSet presAssocID="{46750645-57DA-4BAB-A799-0ABAF6043B2E}" presName="theInnerList" presStyleCnt="0"/>
      <dgm:spPr/>
    </dgm:pt>
    <dgm:pt modelId="{C225010A-1B28-4348-8365-237BEA43E70E}" type="pres">
      <dgm:prSet presAssocID="{0B0552A4-E10E-4CF8-B43D-6AF9E56910A8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5BF888F-C9BF-4760-AA33-AA140E7D9C0E}" type="pres">
      <dgm:prSet presAssocID="{0B0552A4-E10E-4CF8-B43D-6AF9E56910A8}" presName="aSpace2" presStyleCnt="0"/>
      <dgm:spPr/>
    </dgm:pt>
    <dgm:pt modelId="{8F4FE16B-D8E7-4FD2-94EB-D0972FC850FB}" type="pres">
      <dgm:prSet presAssocID="{CCC7CF2F-8319-42EB-9CAE-2290DF0B667E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0315138-A77A-4708-93D2-47245FA568CB}" type="pres">
      <dgm:prSet presAssocID="{CCC7CF2F-8319-42EB-9CAE-2290DF0B667E}" presName="aSpace2" presStyleCnt="0"/>
      <dgm:spPr/>
    </dgm:pt>
    <dgm:pt modelId="{710FE39A-179A-45A4-81D0-17F737270DEF}" type="pres">
      <dgm:prSet presAssocID="{70A2740F-E7BC-4869-B2CF-20B82DD8E813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9A47EB-D257-4EC8-9568-508BE6F15463}" type="pres">
      <dgm:prSet presAssocID="{70A2740F-E7BC-4869-B2CF-20B82DD8E813}" presName="aSpace2" presStyleCnt="0"/>
      <dgm:spPr/>
    </dgm:pt>
    <dgm:pt modelId="{C2041C79-CFA9-47DB-A692-D8447895CC5D}" type="pres">
      <dgm:prSet presAssocID="{587990DE-4286-4B32-A5D0-3451D770F8C0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B168EBA-50E9-4F40-B237-211D9C2EDF24}" type="pres">
      <dgm:prSet presAssocID="{46750645-57DA-4BAB-A799-0ABAF6043B2E}" presName="aSpace" presStyleCnt="0"/>
      <dgm:spPr/>
    </dgm:pt>
    <dgm:pt modelId="{F50D3924-6052-4E65-B9C2-15269003704A}" type="pres">
      <dgm:prSet presAssocID="{84EAA579-5C5E-4F53-883C-8FFA626AD88F}" presName="compNode" presStyleCnt="0"/>
      <dgm:spPr/>
    </dgm:pt>
    <dgm:pt modelId="{A5AF9DC6-61C0-4D21-AF21-6325ABF90264}" type="pres">
      <dgm:prSet presAssocID="{84EAA579-5C5E-4F53-883C-8FFA626AD88F}" presName="aNode" presStyleLbl="bgShp" presStyleIdx="2" presStyleCnt="3"/>
      <dgm:spPr/>
      <dgm:t>
        <a:bodyPr/>
        <a:lstStyle/>
        <a:p>
          <a:endParaRPr lang="de-DE"/>
        </a:p>
      </dgm:t>
    </dgm:pt>
    <dgm:pt modelId="{80E3D7B7-5998-43AA-90E7-BFE55F9BCA6C}" type="pres">
      <dgm:prSet presAssocID="{84EAA579-5C5E-4F53-883C-8FFA626AD88F}" presName="textNode" presStyleLbl="bgShp" presStyleIdx="2" presStyleCnt="3"/>
      <dgm:spPr/>
      <dgm:t>
        <a:bodyPr/>
        <a:lstStyle/>
        <a:p>
          <a:endParaRPr lang="de-DE"/>
        </a:p>
      </dgm:t>
    </dgm:pt>
    <dgm:pt modelId="{1521368D-DFEA-4B39-BC41-07AA266BD1F2}" type="pres">
      <dgm:prSet presAssocID="{84EAA579-5C5E-4F53-883C-8FFA626AD88F}" presName="compChildNode" presStyleCnt="0"/>
      <dgm:spPr/>
    </dgm:pt>
    <dgm:pt modelId="{532A5B34-E54B-4D5D-8A8F-E5DCEAD75647}" type="pres">
      <dgm:prSet presAssocID="{84EAA579-5C5E-4F53-883C-8FFA626AD88F}" presName="theInnerList" presStyleCnt="0"/>
      <dgm:spPr/>
    </dgm:pt>
    <dgm:pt modelId="{025A846D-88BB-47DD-9593-88235B6C8D58}" type="pres">
      <dgm:prSet presAssocID="{4B4BB557-55D0-4D61-A915-A0F50EE01F50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6A50F95-B38C-492D-BC7A-63A4FB9A6136}" type="pres">
      <dgm:prSet presAssocID="{4B4BB557-55D0-4D61-A915-A0F50EE01F50}" presName="aSpace2" presStyleCnt="0"/>
      <dgm:spPr/>
    </dgm:pt>
    <dgm:pt modelId="{B095E73F-5C87-43F6-A9EE-D5CE5AEA5439}" type="pres">
      <dgm:prSet presAssocID="{152EE384-0BAE-43EF-B479-698019E4F950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BD06FB4-33E2-4521-BC2A-FD6DD90E355B}" type="pres">
      <dgm:prSet presAssocID="{152EE384-0BAE-43EF-B479-698019E4F950}" presName="aSpace2" presStyleCnt="0"/>
      <dgm:spPr/>
    </dgm:pt>
    <dgm:pt modelId="{8F3675AB-7919-470C-92B4-CF82F5DE7FAB}" type="pres">
      <dgm:prSet presAssocID="{6B70B080-1327-4190-B3A0-AF7CC1D589F7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4F10DF4-6926-4BC6-AF92-D685475D7847}" type="pres">
      <dgm:prSet presAssocID="{6B70B080-1327-4190-B3A0-AF7CC1D589F7}" presName="aSpace2" presStyleCnt="0"/>
      <dgm:spPr/>
    </dgm:pt>
    <dgm:pt modelId="{C1C43E0C-63BB-48A3-9662-7FBC84BDAF63}" type="pres">
      <dgm:prSet presAssocID="{0E127CCE-D1CE-4BAC-8A34-B41A654D2D21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9A45F27-10E1-4B98-A3F8-D5688DAFBE0A}" type="presOf" srcId="{B3FAD70B-B1E5-4564-A1C4-353E915D7AA8}" destId="{AF29F2CC-EED0-4EB8-9DFE-CBF71FDF90C1}" srcOrd="0" destOrd="0" presId="urn:microsoft.com/office/officeart/2005/8/layout/lProcess2"/>
    <dgm:cxn modelId="{036D64F3-DB87-4DDD-88F7-3BFAE90ABDC7}" type="presOf" srcId="{724EE58D-E9C3-42F3-B4C8-29A792A64101}" destId="{04527FF3-7B29-447C-B350-941DF3FAE94C}" srcOrd="0" destOrd="0" presId="urn:microsoft.com/office/officeart/2005/8/layout/lProcess2"/>
    <dgm:cxn modelId="{2AF87A61-4AB9-4531-BD84-9A0160FDE2DD}" type="presOf" srcId="{4B4BB557-55D0-4D61-A915-A0F50EE01F50}" destId="{025A846D-88BB-47DD-9593-88235B6C8D58}" srcOrd="0" destOrd="0" presId="urn:microsoft.com/office/officeart/2005/8/layout/lProcess2"/>
    <dgm:cxn modelId="{0CFD92E1-F6C6-46B3-B1B9-09AACD0FF9CE}" type="presOf" srcId="{46750645-57DA-4BAB-A799-0ABAF6043B2E}" destId="{E7077399-634B-4D51-8F25-CFED64BC34AE}" srcOrd="1" destOrd="0" presId="urn:microsoft.com/office/officeart/2005/8/layout/lProcess2"/>
    <dgm:cxn modelId="{625B3F4B-B7B9-4E64-813A-EB8AEFA0AD24}" srcId="{84EAA579-5C5E-4F53-883C-8FFA626AD88F}" destId="{0E127CCE-D1CE-4BAC-8A34-B41A654D2D21}" srcOrd="3" destOrd="0" parTransId="{410EDC64-98E3-4F92-8B51-C0F77A3D3521}" sibTransId="{125FB5F1-8A91-4B60-879C-E9A218336D34}"/>
    <dgm:cxn modelId="{0EC0F7D7-950C-4FFD-8FE0-EC302BF0BCA0}" srcId="{84EAA579-5C5E-4F53-883C-8FFA626AD88F}" destId="{4B4BB557-55D0-4D61-A915-A0F50EE01F50}" srcOrd="0" destOrd="0" parTransId="{93DB1938-A3E9-4810-927F-298CBF309136}" sibTransId="{CECC822D-B112-4C4F-8733-1FE55AD90F6D}"/>
    <dgm:cxn modelId="{69C3B02E-505E-48D8-A267-1BE8F51E5325}" type="presOf" srcId="{84EAA579-5C5E-4F53-883C-8FFA626AD88F}" destId="{80E3D7B7-5998-43AA-90E7-BFE55F9BCA6C}" srcOrd="1" destOrd="0" presId="urn:microsoft.com/office/officeart/2005/8/layout/lProcess2"/>
    <dgm:cxn modelId="{73A7D016-1526-4A08-B3AB-88B8E1E60674}" srcId="{049C2A06-A8D5-47E0-9279-0DFD1655790E}" destId="{46750645-57DA-4BAB-A799-0ABAF6043B2E}" srcOrd="1" destOrd="0" parTransId="{197B23DD-61AA-4EF1-8F4C-751A2820119F}" sibTransId="{75BB3298-4CD0-491A-A059-59648944DA7D}"/>
    <dgm:cxn modelId="{CD96A7EF-98EC-47A3-8E29-D8508B55EF26}" srcId="{46750645-57DA-4BAB-A799-0ABAF6043B2E}" destId="{587990DE-4286-4B32-A5D0-3451D770F8C0}" srcOrd="3" destOrd="0" parTransId="{470498B4-E9DB-423F-9ACC-56580FED9C50}" sibTransId="{780B228E-F036-410D-9E65-D7EAE95C7385}"/>
    <dgm:cxn modelId="{C8FFD1B8-A1DE-4D08-8B02-B5CE9184B5C8}" srcId="{D939FF5A-28B2-4BC7-9A07-573E98E89C04}" destId="{724EE58D-E9C3-42F3-B4C8-29A792A64101}" srcOrd="1" destOrd="0" parTransId="{0C2E2DB9-78D6-4CED-AE71-276B99BFAC41}" sibTransId="{E63A4BCD-55CE-4EEA-AF9D-19E600DC0C63}"/>
    <dgm:cxn modelId="{0909040E-7E68-489E-B178-53FF6254757E}" srcId="{049C2A06-A8D5-47E0-9279-0DFD1655790E}" destId="{D939FF5A-28B2-4BC7-9A07-573E98E89C04}" srcOrd="0" destOrd="0" parTransId="{512E7224-6494-4BCF-8AD6-3EA8ED14EEE9}" sibTransId="{CCCFFAA4-44B0-4455-A9FA-A3C391E4D0CD}"/>
    <dgm:cxn modelId="{79B5BE83-B2A4-4052-BD69-6F1A28793715}" type="presOf" srcId="{0B0552A4-E10E-4CF8-B43D-6AF9E56910A8}" destId="{C225010A-1B28-4348-8365-237BEA43E70E}" srcOrd="0" destOrd="0" presId="urn:microsoft.com/office/officeart/2005/8/layout/lProcess2"/>
    <dgm:cxn modelId="{7DBB3442-5780-4646-9805-11F43800942B}" type="presOf" srcId="{152EE384-0BAE-43EF-B479-698019E4F950}" destId="{B095E73F-5C87-43F6-A9EE-D5CE5AEA5439}" srcOrd="0" destOrd="0" presId="urn:microsoft.com/office/officeart/2005/8/layout/lProcess2"/>
    <dgm:cxn modelId="{709DA5F2-F233-4818-A945-32805E1002E7}" srcId="{46750645-57DA-4BAB-A799-0ABAF6043B2E}" destId="{70A2740F-E7BC-4869-B2CF-20B82DD8E813}" srcOrd="2" destOrd="0" parTransId="{49D75869-55BE-4027-AF48-B9D9DEAD9767}" sibTransId="{996488EE-17F4-4D6C-87EF-0803F5D58341}"/>
    <dgm:cxn modelId="{E544ABD3-FDA1-4299-B8D4-16D6D72552E9}" srcId="{46750645-57DA-4BAB-A799-0ABAF6043B2E}" destId="{0B0552A4-E10E-4CF8-B43D-6AF9E56910A8}" srcOrd="0" destOrd="0" parTransId="{BCFF1E4D-5E53-40B7-9352-D2F7E5AAB9DE}" sibTransId="{59CADB2C-AE6D-42FA-8D23-A5BA6C4034EF}"/>
    <dgm:cxn modelId="{0FB7A7EF-DA59-48E9-B4EC-4F0D2B89DEA7}" type="presOf" srcId="{D939FF5A-28B2-4BC7-9A07-573E98E89C04}" destId="{3E627871-81F3-488F-A3D3-CF9DF8116452}" srcOrd="0" destOrd="0" presId="urn:microsoft.com/office/officeart/2005/8/layout/lProcess2"/>
    <dgm:cxn modelId="{91EC8C5B-A098-4A67-A26B-63DF520F2D94}" srcId="{84EAA579-5C5E-4F53-883C-8FFA626AD88F}" destId="{6B70B080-1327-4190-B3A0-AF7CC1D589F7}" srcOrd="2" destOrd="0" parTransId="{77100FC9-3E75-45E2-8312-9E0FC2E10162}" sibTransId="{D3259E06-3B6D-467B-8E31-9261613E4272}"/>
    <dgm:cxn modelId="{E667D74B-216F-4891-93C6-CF6928684052}" srcId="{D939FF5A-28B2-4BC7-9A07-573E98E89C04}" destId="{B3FAD70B-B1E5-4564-A1C4-353E915D7AA8}" srcOrd="0" destOrd="0" parTransId="{E6A97467-4B38-449B-A928-54417584F906}" sibTransId="{B50D3CBB-48E6-4B75-B7B9-38D71CD7297F}"/>
    <dgm:cxn modelId="{721BC002-37FF-4D5E-82BE-B1247B533C5A}" type="presOf" srcId="{84EAA579-5C5E-4F53-883C-8FFA626AD88F}" destId="{A5AF9DC6-61C0-4D21-AF21-6325ABF90264}" srcOrd="0" destOrd="0" presId="urn:microsoft.com/office/officeart/2005/8/layout/lProcess2"/>
    <dgm:cxn modelId="{4E485A5E-BCD5-4E0B-8CF5-640EFD8EC0A1}" type="presOf" srcId="{6B70B080-1327-4190-B3A0-AF7CC1D589F7}" destId="{8F3675AB-7919-470C-92B4-CF82F5DE7FAB}" srcOrd="0" destOrd="0" presId="urn:microsoft.com/office/officeart/2005/8/layout/lProcess2"/>
    <dgm:cxn modelId="{6D878678-067C-4D4C-9EA0-C739ACE018E6}" type="presOf" srcId="{D939FF5A-28B2-4BC7-9A07-573E98E89C04}" destId="{F7D03170-079A-47D5-809E-C47C21FD86D3}" srcOrd="1" destOrd="0" presId="urn:microsoft.com/office/officeart/2005/8/layout/lProcess2"/>
    <dgm:cxn modelId="{1798A404-DCA0-4B80-81E1-4D8CD01257E0}" type="presOf" srcId="{46750645-57DA-4BAB-A799-0ABAF6043B2E}" destId="{FEB256D3-F6B1-4DD3-884D-4A07E6006336}" srcOrd="0" destOrd="0" presId="urn:microsoft.com/office/officeart/2005/8/layout/lProcess2"/>
    <dgm:cxn modelId="{70D8A6F6-4D9B-4C2A-8907-00060527F846}" type="presOf" srcId="{049C2A06-A8D5-47E0-9279-0DFD1655790E}" destId="{7E0EDEEF-B74C-4065-9444-36FCFCD60D1D}" srcOrd="0" destOrd="0" presId="urn:microsoft.com/office/officeart/2005/8/layout/lProcess2"/>
    <dgm:cxn modelId="{D45D98AF-182F-4739-91E0-D005D80607EE}" srcId="{46750645-57DA-4BAB-A799-0ABAF6043B2E}" destId="{CCC7CF2F-8319-42EB-9CAE-2290DF0B667E}" srcOrd="1" destOrd="0" parTransId="{0929867E-9F58-46CD-972F-886AEAFE9940}" sibTransId="{3FABB1BA-6FB4-4EAB-A124-758AC6046094}"/>
    <dgm:cxn modelId="{D6CA7A64-59A2-4A70-A8C4-7E79A75A54B1}" srcId="{049C2A06-A8D5-47E0-9279-0DFD1655790E}" destId="{84EAA579-5C5E-4F53-883C-8FFA626AD88F}" srcOrd="2" destOrd="0" parTransId="{1C3C9B87-E3F7-40F3-A16D-97FE22A9FF6D}" sibTransId="{587224CE-558B-4342-AEE1-B5835DCB8FCC}"/>
    <dgm:cxn modelId="{C3B05ABC-C39B-47F4-961D-FC8787E21C77}" srcId="{84EAA579-5C5E-4F53-883C-8FFA626AD88F}" destId="{152EE384-0BAE-43EF-B479-698019E4F950}" srcOrd="1" destOrd="0" parTransId="{37779641-8E19-4E6F-8F18-93E315D85E7F}" sibTransId="{48078A20-1B5C-4374-91C5-E19864F3C42F}"/>
    <dgm:cxn modelId="{A0D27AF3-76F0-408F-BF47-3DD3CF217DFE}" type="presOf" srcId="{587990DE-4286-4B32-A5D0-3451D770F8C0}" destId="{C2041C79-CFA9-47DB-A692-D8447895CC5D}" srcOrd="0" destOrd="0" presId="urn:microsoft.com/office/officeart/2005/8/layout/lProcess2"/>
    <dgm:cxn modelId="{8EEFEA08-0F46-4034-AE12-ECB2258CB706}" type="presOf" srcId="{70A2740F-E7BC-4869-B2CF-20B82DD8E813}" destId="{710FE39A-179A-45A4-81D0-17F737270DEF}" srcOrd="0" destOrd="0" presId="urn:microsoft.com/office/officeart/2005/8/layout/lProcess2"/>
    <dgm:cxn modelId="{CE5ED7FA-8749-436B-87EA-C90FC61652E2}" type="presOf" srcId="{0E127CCE-D1CE-4BAC-8A34-B41A654D2D21}" destId="{C1C43E0C-63BB-48A3-9662-7FBC84BDAF63}" srcOrd="0" destOrd="0" presId="urn:microsoft.com/office/officeart/2005/8/layout/lProcess2"/>
    <dgm:cxn modelId="{91B7D5C7-DA74-4ED6-A4C0-08BBBCE4A4CF}" type="presOf" srcId="{CCC7CF2F-8319-42EB-9CAE-2290DF0B667E}" destId="{8F4FE16B-D8E7-4FD2-94EB-D0972FC850FB}" srcOrd="0" destOrd="0" presId="urn:microsoft.com/office/officeart/2005/8/layout/lProcess2"/>
    <dgm:cxn modelId="{2D7A3650-95DA-431E-A4B1-E84FEC41417D}" type="presParOf" srcId="{7E0EDEEF-B74C-4065-9444-36FCFCD60D1D}" destId="{A2C4AFDC-4B15-4AEB-9F5F-E2FE3855D011}" srcOrd="0" destOrd="0" presId="urn:microsoft.com/office/officeart/2005/8/layout/lProcess2"/>
    <dgm:cxn modelId="{9A12AF5E-AF6C-4710-ADCD-7C6A6897353A}" type="presParOf" srcId="{A2C4AFDC-4B15-4AEB-9F5F-E2FE3855D011}" destId="{3E627871-81F3-488F-A3D3-CF9DF8116452}" srcOrd="0" destOrd="0" presId="urn:microsoft.com/office/officeart/2005/8/layout/lProcess2"/>
    <dgm:cxn modelId="{B7C18CF3-AAF2-4EB3-8C98-80CFF92F6A21}" type="presParOf" srcId="{A2C4AFDC-4B15-4AEB-9F5F-E2FE3855D011}" destId="{F7D03170-079A-47D5-809E-C47C21FD86D3}" srcOrd="1" destOrd="0" presId="urn:microsoft.com/office/officeart/2005/8/layout/lProcess2"/>
    <dgm:cxn modelId="{55438944-9D3E-40C8-8462-072A1E350AD9}" type="presParOf" srcId="{A2C4AFDC-4B15-4AEB-9F5F-E2FE3855D011}" destId="{75EF0AB0-8B21-4841-B4FA-BE9275A898AE}" srcOrd="2" destOrd="0" presId="urn:microsoft.com/office/officeart/2005/8/layout/lProcess2"/>
    <dgm:cxn modelId="{6E243818-56C0-4F81-AF9A-072E11E83F43}" type="presParOf" srcId="{75EF0AB0-8B21-4841-B4FA-BE9275A898AE}" destId="{254E41B4-7863-4691-9E28-57A28F0A312D}" srcOrd="0" destOrd="0" presId="urn:microsoft.com/office/officeart/2005/8/layout/lProcess2"/>
    <dgm:cxn modelId="{F1578A86-8726-4F52-88DB-AFC37DBCD44D}" type="presParOf" srcId="{254E41B4-7863-4691-9E28-57A28F0A312D}" destId="{AF29F2CC-EED0-4EB8-9DFE-CBF71FDF90C1}" srcOrd="0" destOrd="0" presId="urn:microsoft.com/office/officeart/2005/8/layout/lProcess2"/>
    <dgm:cxn modelId="{A4413389-1107-40F0-B7C6-D9222A0BAC1E}" type="presParOf" srcId="{254E41B4-7863-4691-9E28-57A28F0A312D}" destId="{6AF6CC5F-C744-4330-9BF8-3546FFBBCD8E}" srcOrd="1" destOrd="0" presId="urn:microsoft.com/office/officeart/2005/8/layout/lProcess2"/>
    <dgm:cxn modelId="{D34DA775-E086-44AF-B217-356CAA925BCC}" type="presParOf" srcId="{254E41B4-7863-4691-9E28-57A28F0A312D}" destId="{04527FF3-7B29-447C-B350-941DF3FAE94C}" srcOrd="2" destOrd="0" presId="urn:microsoft.com/office/officeart/2005/8/layout/lProcess2"/>
    <dgm:cxn modelId="{43F2F558-D190-4D50-AEB2-E13DA824BE87}" type="presParOf" srcId="{7E0EDEEF-B74C-4065-9444-36FCFCD60D1D}" destId="{EC28597D-195F-46F4-9F54-37D4B6BEFC26}" srcOrd="1" destOrd="0" presId="urn:microsoft.com/office/officeart/2005/8/layout/lProcess2"/>
    <dgm:cxn modelId="{02A87FA3-8A03-498D-8487-2F5E34A07640}" type="presParOf" srcId="{7E0EDEEF-B74C-4065-9444-36FCFCD60D1D}" destId="{9AEC4A76-015A-4BAE-9E24-39AD3EA4B6FC}" srcOrd="2" destOrd="0" presId="urn:microsoft.com/office/officeart/2005/8/layout/lProcess2"/>
    <dgm:cxn modelId="{CEE48C57-5E87-47A6-A6E4-A64870A08225}" type="presParOf" srcId="{9AEC4A76-015A-4BAE-9E24-39AD3EA4B6FC}" destId="{FEB256D3-F6B1-4DD3-884D-4A07E6006336}" srcOrd="0" destOrd="0" presId="urn:microsoft.com/office/officeart/2005/8/layout/lProcess2"/>
    <dgm:cxn modelId="{F60AC028-2027-402D-9310-ED15F46B51F9}" type="presParOf" srcId="{9AEC4A76-015A-4BAE-9E24-39AD3EA4B6FC}" destId="{E7077399-634B-4D51-8F25-CFED64BC34AE}" srcOrd="1" destOrd="0" presId="urn:microsoft.com/office/officeart/2005/8/layout/lProcess2"/>
    <dgm:cxn modelId="{46ED0917-1667-4E25-A348-7E06A47D4333}" type="presParOf" srcId="{9AEC4A76-015A-4BAE-9E24-39AD3EA4B6FC}" destId="{5077C294-7222-409A-AA88-A32E0E69F999}" srcOrd="2" destOrd="0" presId="urn:microsoft.com/office/officeart/2005/8/layout/lProcess2"/>
    <dgm:cxn modelId="{A87DF29E-4E27-4F14-B5EB-EF70BE6E347F}" type="presParOf" srcId="{5077C294-7222-409A-AA88-A32E0E69F999}" destId="{2C88BACB-6480-4A1B-B304-2B3E0ECF7445}" srcOrd="0" destOrd="0" presId="urn:microsoft.com/office/officeart/2005/8/layout/lProcess2"/>
    <dgm:cxn modelId="{6D7B7A75-510D-4B36-8CD4-E7FFA83E9410}" type="presParOf" srcId="{2C88BACB-6480-4A1B-B304-2B3E0ECF7445}" destId="{C225010A-1B28-4348-8365-237BEA43E70E}" srcOrd="0" destOrd="0" presId="urn:microsoft.com/office/officeart/2005/8/layout/lProcess2"/>
    <dgm:cxn modelId="{510AF3F4-29B3-466A-A54F-C21118FC56A5}" type="presParOf" srcId="{2C88BACB-6480-4A1B-B304-2B3E0ECF7445}" destId="{E5BF888F-C9BF-4760-AA33-AA140E7D9C0E}" srcOrd="1" destOrd="0" presId="urn:microsoft.com/office/officeart/2005/8/layout/lProcess2"/>
    <dgm:cxn modelId="{8C223E9E-24CA-40D6-A055-851C3DDC49EA}" type="presParOf" srcId="{2C88BACB-6480-4A1B-B304-2B3E0ECF7445}" destId="{8F4FE16B-D8E7-4FD2-94EB-D0972FC850FB}" srcOrd="2" destOrd="0" presId="urn:microsoft.com/office/officeart/2005/8/layout/lProcess2"/>
    <dgm:cxn modelId="{BFF62473-A78E-4782-A319-86F16B43B80F}" type="presParOf" srcId="{2C88BACB-6480-4A1B-B304-2B3E0ECF7445}" destId="{20315138-A77A-4708-93D2-47245FA568CB}" srcOrd="3" destOrd="0" presId="urn:microsoft.com/office/officeart/2005/8/layout/lProcess2"/>
    <dgm:cxn modelId="{27C8DA89-CAC1-42F9-855B-555587DBD8F2}" type="presParOf" srcId="{2C88BACB-6480-4A1B-B304-2B3E0ECF7445}" destId="{710FE39A-179A-45A4-81D0-17F737270DEF}" srcOrd="4" destOrd="0" presId="urn:microsoft.com/office/officeart/2005/8/layout/lProcess2"/>
    <dgm:cxn modelId="{C42C9F9C-9ED4-408A-A906-A16B706DA237}" type="presParOf" srcId="{2C88BACB-6480-4A1B-B304-2B3E0ECF7445}" destId="{119A47EB-D257-4EC8-9568-508BE6F15463}" srcOrd="5" destOrd="0" presId="urn:microsoft.com/office/officeart/2005/8/layout/lProcess2"/>
    <dgm:cxn modelId="{5B97160D-84BF-4EAA-BBC2-0AF976FD31B2}" type="presParOf" srcId="{2C88BACB-6480-4A1B-B304-2B3E0ECF7445}" destId="{C2041C79-CFA9-47DB-A692-D8447895CC5D}" srcOrd="6" destOrd="0" presId="urn:microsoft.com/office/officeart/2005/8/layout/lProcess2"/>
    <dgm:cxn modelId="{BCE53451-DF84-4B0F-AB67-FE71CE639CA4}" type="presParOf" srcId="{7E0EDEEF-B74C-4065-9444-36FCFCD60D1D}" destId="{DB168EBA-50E9-4F40-B237-211D9C2EDF24}" srcOrd="3" destOrd="0" presId="urn:microsoft.com/office/officeart/2005/8/layout/lProcess2"/>
    <dgm:cxn modelId="{FF3C29E5-7060-4AB6-BC68-4699C7539064}" type="presParOf" srcId="{7E0EDEEF-B74C-4065-9444-36FCFCD60D1D}" destId="{F50D3924-6052-4E65-B9C2-15269003704A}" srcOrd="4" destOrd="0" presId="urn:microsoft.com/office/officeart/2005/8/layout/lProcess2"/>
    <dgm:cxn modelId="{C5994399-08F0-4441-AB70-392EAE832B18}" type="presParOf" srcId="{F50D3924-6052-4E65-B9C2-15269003704A}" destId="{A5AF9DC6-61C0-4D21-AF21-6325ABF90264}" srcOrd="0" destOrd="0" presId="urn:microsoft.com/office/officeart/2005/8/layout/lProcess2"/>
    <dgm:cxn modelId="{97FA3B82-A934-41BA-93AB-95152307DABC}" type="presParOf" srcId="{F50D3924-6052-4E65-B9C2-15269003704A}" destId="{80E3D7B7-5998-43AA-90E7-BFE55F9BCA6C}" srcOrd="1" destOrd="0" presId="urn:microsoft.com/office/officeart/2005/8/layout/lProcess2"/>
    <dgm:cxn modelId="{76418BCA-89EA-48CB-9CA2-3277C44C0ABA}" type="presParOf" srcId="{F50D3924-6052-4E65-B9C2-15269003704A}" destId="{1521368D-DFEA-4B39-BC41-07AA266BD1F2}" srcOrd="2" destOrd="0" presId="urn:microsoft.com/office/officeart/2005/8/layout/lProcess2"/>
    <dgm:cxn modelId="{12649DF7-E0AE-463B-A41D-A3C0BD38469F}" type="presParOf" srcId="{1521368D-DFEA-4B39-BC41-07AA266BD1F2}" destId="{532A5B34-E54B-4D5D-8A8F-E5DCEAD75647}" srcOrd="0" destOrd="0" presId="urn:microsoft.com/office/officeart/2005/8/layout/lProcess2"/>
    <dgm:cxn modelId="{345FA6FF-76AF-4B35-A4EB-EEFA3758B4EB}" type="presParOf" srcId="{532A5B34-E54B-4D5D-8A8F-E5DCEAD75647}" destId="{025A846D-88BB-47DD-9593-88235B6C8D58}" srcOrd="0" destOrd="0" presId="urn:microsoft.com/office/officeart/2005/8/layout/lProcess2"/>
    <dgm:cxn modelId="{0AB898C3-B4AF-4BBC-B2E9-07CA992E0B8F}" type="presParOf" srcId="{532A5B34-E54B-4D5D-8A8F-E5DCEAD75647}" destId="{D6A50F95-B38C-492D-BC7A-63A4FB9A6136}" srcOrd="1" destOrd="0" presId="urn:microsoft.com/office/officeart/2005/8/layout/lProcess2"/>
    <dgm:cxn modelId="{4F6F8B5B-8DC4-4B9D-9D77-BBADC1ECE80E}" type="presParOf" srcId="{532A5B34-E54B-4D5D-8A8F-E5DCEAD75647}" destId="{B095E73F-5C87-43F6-A9EE-D5CE5AEA5439}" srcOrd="2" destOrd="0" presId="urn:microsoft.com/office/officeart/2005/8/layout/lProcess2"/>
    <dgm:cxn modelId="{C112895D-F627-45C5-9324-FB9689CA472B}" type="presParOf" srcId="{532A5B34-E54B-4D5D-8A8F-E5DCEAD75647}" destId="{9BD06FB4-33E2-4521-BC2A-FD6DD90E355B}" srcOrd="3" destOrd="0" presId="urn:microsoft.com/office/officeart/2005/8/layout/lProcess2"/>
    <dgm:cxn modelId="{4AB2AFDF-477E-4E93-B067-C0413D8A1BCE}" type="presParOf" srcId="{532A5B34-E54B-4D5D-8A8F-E5DCEAD75647}" destId="{8F3675AB-7919-470C-92B4-CF82F5DE7FAB}" srcOrd="4" destOrd="0" presId="urn:microsoft.com/office/officeart/2005/8/layout/lProcess2"/>
    <dgm:cxn modelId="{3BC63F4F-BFAA-4637-88D2-40D29AB67606}" type="presParOf" srcId="{532A5B34-E54B-4D5D-8A8F-E5DCEAD75647}" destId="{44F10DF4-6926-4BC6-AF92-D685475D7847}" srcOrd="5" destOrd="0" presId="urn:microsoft.com/office/officeart/2005/8/layout/lProcess2"/>
    <dgm:cxn modelId="{D08997A3-D6C8-4DB6-9112-EAFB6AC619C1}" type="presParOf" srcId="{532A5B34-E54B-4D5D-8A8F-E5DCEAD75647}" destId="{C1C43E0C-63BB-48A3-9662-7FBC84BDAF63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8C5652-2306-47B6-9111-39500FB8A8B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E1F63AC-F6A3-4698-ADA2-C9AFA06DBD71}">
      <dgm:prSet phldrT="[Text]"/>
      <dgm:spPr/>
      <dgm:t>
        <a:bodyPr/>
        <a:lstStyle/>
        <a:p>
          <a:r>
            <a:rPr lang="de-DE" dirty="0" smtClean="0"/>
            <a:t>Form</a:t>
          </a:r>
          <a:endParaRPr lang="de-DE" dirty="0"/>
        </a:p>
      </dgm:t>
    </dgm:pt>
    <dgm:pt modelId="{F327DEB1-CC4E-4E3E-BB2F-44C8D9A0D0B6}" type="parTrans" cxnId="{82D415AA-BB53-4141-A967-BE697C599048}">
      <dgm:prSet/>
      <dgm:spPr/>
      <dgm:t>
        <a:bodyPr/>
        <a:lstStyle/>
        <a:p>
          <a:endParaRPr lang="de-DE"/>
        </a:p>
      </dgm:t>
    </dgm:pt>
    <dgm:pt modelId="{5B74656B-8482-477E-8E74-137F5310A71B}" type="sibTrans" cxnId="{82D415AA-BB53-4141-A967-BE697C599048}">
      <dgm:prSet/>
      <dgm:spPr/>
      <dgm:t>
        <a:bodyPr/>
        <a:lstStyle/>
        <a:p>
          <a:endParaRPr lang="de-DE"/>
        </a:p>
      </dgm:t>
    </dgm:pt>
    <dgm:pt modelId="{E486E46D-1DC6-4D83-BD6B-C7CDC24ED2E8}">
      <dgm:prSet phldrT="[Text]"/>
      <dgm:spPr/>
      <dgm:t>
        <a:bodyPr/>
        <a:lstStyle/>
        <a:p>
          <a:r>
            <a:rPr lang="de-DE" dirty="0" smtClean="0"/>
            <a:t>Einzel</a:t>
          </a:r>
          <a:endParaRPr lang="de-DE" dirty="0"/>
        </a:p>
      </dgm:t>
    </dgm:pt>
    <dgm:pt modelId="{43EDC0EC-C26B-4DF6-B461-97821DE82D9C}" type="parTrans" cxnId="{036777BF-0E8F-4D17-9B65-2A3BED776364}">
      <dgm:prSet/>
      <dgm:spPr/>
      <dgm:t>
        <a:bodyPr/>
        <a:lstStyle/>
        <a:p>
          <a:endParaRPr lang="de-DE"/>
        </a:p>
      </dgm:t>
    </dgm:pt>
    <dgm:pt modelId="{7425C9AC-9FDC-4A21-B69C-7A033F910BF0}" type="sibTrans" cxnId="{036777BF-0E8F-4D17-9B65-2A3BED776364}">
      <dgm:prSet/>
      <dgm:spPr/>
      <dgm:t>
        <a:bodyPr/>
        <a:lstStyle/>
        <a:p>
          <a:endParaRPr lang="de-DE"/>
        </a:p>
      </dgm:t>
    </dgm:pt>
    <dgm:pt modelId="{73E0CCFB-E25B-4E40-8026-1C3336F420CC}">
      <dgm:prSet phldrT="[Text]"/>
      <dgm:spPr/>
      <dgm:t>
        <a:bodyPr/>
        <a:lstStyle/>
        <a:p>
          <a:r>
            <a:rPr lang="de-DE" dirty="0" smtClean="0"/>
            <a:t>Ziel: Präsentation einer (Fach-)Arbeit</a:t>
          </a:r>
          <a:endParaRPr lang="de-DE" dirty="0"/>
        </a:p>
      </dgm:t>
    </dgm:pt>
    <dgm:pt modelId="{7D2DFAA6-7BE3-4ADE-B5E2-CA5B8E97A5C5}" type="parTrans" cxnId="{EC2393D8-9A8D-41F5-BFF1-7F7DAF656599}">
      <dgm:prSet/>
      <dgm:spPr/>
      <dgm:t>
        <a:bodyPr/>
        <a:lstStyle/>
        <a:p>
          <a:endParaRPr lang="de-DE"/>
        </a:p>
      </dgm:t>
    </dgm:pt>
    <dgm:pt modelId="{3E789829-7515-4C46-B00C-B81128D17C77}" type="sibTrans" cxnId="{EC2393D8-9A8D-41F5-BFF1-7F7DAF656599}">
      <dgm:prSet/>
      <dgm:spPr/>
      <dgm:t>
        <a:bodyPr/>
        <a:lstStyle/>
        <a:p>
          <a:endParaRPr lang="de-DE"/>
        </a:p>
      </dgm:t>
    </dgm:pt>
    <dgm:pt modelId="{260B70D4-4FE7-4DCD-87B9-BAF1871714EE}">
      <dgm:prSet phldrT="[Text]"/>
      <dgm:spPr/>
      <dgm:t>
        <a:bodyPr/>
        <a:lstStyle/>
        <a:p>
          <a:r>
            <a:rPr lang="de-DE" dirty="0" smtClean="0"/>
            <a:t>Phasen 3</a:t>
          </a:r>
          <a:endParaRPr lang="de-DE" dirty="0"/>
        </a:p>
      </dgm:t>
    </dgm:pt>
    <dgm:pt modelId="{67E3AD01-5E81-4704-B81C-ACB1B1F4FD7E}" type="parTrans" cxnId="{4268C221-037D-44C8-9085-B25F9D70DC7C}">
      <dgm:prSet/>
      <dgm:spPr/>
      <dgm:t>
        <a:bodyPr/>
        <a:lstStyle/>
        <a:p>
          <a:endParaRPr lang="de-DE"/>
        </a:p>
      </dgm:t>
    </dgm:pt>
    <dgm:pt modelId="{4F249F6D-B5DB-4E98-8914-FC658C2CCC62}" type="sibTrans" cxnId="{4268C221-037D-44C8-9085-B25F9D70DC7C}">
      <dgm:prSet/>
      <dgm:spPr/>
      <dgm:t>
        <a:bodyPr/>
        <a:lstStyle/>
        <a:p>
          <a:endParaRPr lang="de-DE"/>
        </a:p>
      </dgm:t>
    </dgm:pt>
    <dgm:pt modelId="{555686F3-FF27-45A5-A757-9115BA523DB5}">
      <dgm:prSet phldrT="[Text]"/>
      <dgm:spPr/>
      <dgm:t>
        <a:bodyPr/>
        <a:lstStyle/>
        <a:p>
          <a:r>
            <a:rPr lang="de-DE" dirty="0" smtClean="0"/>
            <a:t>Vorlauf </a:t>
          </a:r>
          <a:endParaRPr lang="de-DE" dirty="0"/>
        </a:p>
      </dgm:t>
    </dgm:pt>
    <dgm:pt modelId="{62B03530-2084-47AF-84A9-0B2991DB01A5}" type="parTrans" cxnId="{A93304CA-07AD-493C-AF18-4CBAD3087954}">
      <dgm:prSet/>
      <dgm:spPr/>
      <dgm:t>
        <a:bodyPr/>
        <a:lstStyle/>
        <a:p>
          <a:endParaRPr lang="de-DE"/>
        </a:p>
      </dgm:t>
    </dgm:pt>
    <dgm:pt modelId="{5E962B5E-EF48-4F6D-ACC6-8982A09B10A4}" type="sibTrans" cxnId="{A93304CA-07AD-493C-AF18-4CBAD3087954}">
      <dgm:prSet/>
      <dgm:spPr/>
      <dgm:t>
        <a:bodyPr/>
        <a:lstStyle/>
        <a:p>
          <a:endParaRPr lang="de-DE"/>
        </a:p>
      </dgm:t>
    </dgm:pt>
    <dgm:pt modelId="{E4A170CE-61AA-4B96-8772-FFE88214362C}">
      <dgm:prSet phldrT="[Text]"/>
      <dgm:spPr/>
      <dgm:t>
        <a:bodyPr/>
        <a:lstStyle/>
        <a:p>
          <a:r>
            <a:rPr lang="de-DE" dirty="0" smtClean="0"/>
            <a:t>Anfertigung</a:t>
          </a:r>
          <a:endParaRPr lang="de-DE" dirty="0"/>
        </a:p>
      </dgm:t>
    </dgm:pt>
    <dgm:pt modelId="{5D7015DC-274C-489D-9410-E2E7E8FE8302}" type="parTrans" cxnId="{8974AF2B-EB8B-419E-AD42-09E0C6DEB1B0}">
      <dgm:prSet/>
      <dgm:spPr/>
      <dgm:t>
        <a:bodyPr/>
        <a:lstStyle/>
        <a:p>
          <a:endParaRPr lang="de-DE"/>
        </a:p>
      </dgm:t>
    </dgm:pt>
    <dgm:pt modelId="{FF168563-1D10-4D9E-AA06-CF57ACA98543}" type="sibTrans" cxnId="{8974AF2B-EB8B-419E-AD42-09E0C6DEB1B0}">
      <dgm:prSet/>
      <dgm:spPr/>
      <dgm:t>
        <a:bodyPr/>
        <a:lstStyle/>
        <a:p>
          <a:endParaRPr lang="de-DE"/>
        </a:p>
      </dgm:t>
    </dgm:pt>
    <dgm:pt modelId="{66CF3263-DB4A-4C63-A0CC-B023E0D2925E}">
      <dgm:prSet phldrT="[Text]"/>
      <dgm:spPr/>
      <dgm:t>
        <a:bodyPr/>
        <a:lstStyle/>
        <a:p>
          <a:r>
            <a:rPr lang="de-DE" dirty="0" smtClean="0"/>
            <a:t>Bewertung</a:t>
          </a:r>
          <a:endParaRPr lang="de-DE" dirty="0"/>
        </a:p>
      </dgm:t>
    </dgm:pt>
    <dgm:pt modelId="{45932817-AA6A-4B88-8592-13B7F21AC346}" type="parTrans" cxnId="{C3F86FA8-5941-41E7-B184-9025404CF75E}">
      <dgm:prSet/>
      <dgm:spPr/>
      <dgm:t>
        <a:bodyPr/>
        <a:lstStyle/>
        <a:p>
          <a:endParaRPr lang="de-DE"/>
        </a:p>
      </dgm:t>
    </dgm:pt>
    <dgm:pt modelId="{D327868D-0FAB-4482-81D0-6F8B5B9FAB4C}" type="sibTrans" cxnId="{C3F86FA8-5941-41E7-B184-9025404CF75E}">
      <dgm:prSet/>
      <dgm:spPr/>
      <dgm:t>
        <a:bodyPr/>
        <a:lstStyle/>
        <a:p>
          <a:endParaRPr lang="de-DE"/>
        </a:p>
      </dgm:t>
    </dgm:pt>
    <dgm:pt modelId="{834A7481-2935-4C2A-B764-356B55C462F2}">
      <dgm:prSet phldrT="[Text]"/>
      <dgm:spPr/>
      <dgm:t>
        <a:bodyPr/>
        <a:lstStyle/>
        <a:p>
          <a:r>
            <a:rPr lang="de-DE" dirty="0" smtClean="0"/>
            <a:t>Keine</a:t>
          </a:r>
          <a:endParaRPr lang="de-DE" dirty="0"/>
        </a:p>
      </dgm:t>
    </dgm:pt>
    <dgm:pt modelId="{ACD12201-D025-484D-A355-534595EB5942}" type="parTrans" cxnId="{95F7C4EF-2E21-413D-B49E-C74753E17E94}">
      <dgm:prSet/>
      <dgm:spPr/>
      <dgm:t>
        <a:bodyPr/>
        <a:lstStyle/>
        <a:p>
          <a:endParaRPr lang="de-DE"/>
        </a:p>
      </dgm:t>
    </dgm:pt>
    <dgm:pt modelId="{C642BDEE-1976-4FDD-B879-FC928FE772EC}" type="sibTrans" cxnId="{95F7C4EF-2E21-413D-B49E-C74753E17E94}">
      <dgm:prSet/>
      <dgm:spPr/>
      <dgm:t>
        <a:bodyPr/>
        <a:lstStyle/>
        <a:p>
          <a:endParaRPr lang="de-DE"/>
        </a:p>
      </dgm:t>
    </dgm:pt>
    <dgm:pt modelId="{88B2F65D-54E0-42FD-B3E8-84B825923B3E}">
      <dgm:prSet phldrT="[Text]"/>
      <dgm:spPr/>
      <dgm:t>
        <a:bodyPr/>
        <a:lstStyle/>
        <a:p>
          <a:r>
            <a:rPr lang="de-DE" dirty="0" smtClean="0"/>
            <a:t>100 %</a:t>
          </a:r>
        </a:p>
        <a:p>
          <a:r>
            <a:rPr lang="de-DE" dirty="0" smtClean="0"/>
            <a:t>fachgebunden </a:t>
          </a:r>
          <a:endParaRPr lang="de-DE" dirty="0"/>
        </a:p>
      </dgm:t>
    </dgm:pt>
    <dgm:pt modelId="{F60725B9-5AED-4784-91CC-6A85B6374B07}" type="parTrans" cxnId="{D189BFD5-00D2-43DB-A04F-7D5F0B0964BB}">
      <dgm:prSet/>
      <dgm:spPr/>
      <dgm:t>
        <a:bodyPr/>
        <a:lstStyle/>
        <a:p>
          <a:endParaRPr lang="de-DE"/>
        </a:p>
      </dgm:t>
    </dgm:pt>
    <dgm:pt modelId="{FC4D4054-906D-4EC7-837D-24FBFBD13F46}" type="sibTrans" cxnId="{D189BFD5-00D2-43DB-A04F-7D5F0B0964BB}">
      <dgm:prSet/>
      <dgm:spPr/>
      <dgm:t>
        <a:bodyPr/>
        <a:lstStyle/>
        <a:p>
          <a:endParaRPr lang="de-DE"/>
        </a:p>
      </dgm:t>
    </dgm:pt>
    <dgm:pt modelId="{DA06E0A2-A163-42E0-A9ED-98BCF0002100}">
      <dgm:prSet phldrT="[Text]"/>
      <dgm:spPr/>
      <dgm:t>
        <a:bodyPr/>
        <a:lstStyle/>
        <a:p>
          <a:r>
            <a:rPr lang="de-DE" dirty="0" smtClean="0"/>
            <a:t>Präsentation</a:t>
          </a:r>
          <a:endParaRPr lang="de-DE" dirty="0"/>
        </a:p>
      </dgm:t>
    </dgm:pt>
    <dgm:pt modelId="{7E7A3BC8-8B42-482F-8AAF-64E5E4CAA05E}" type="parTrans" cxnId="{6DAE69C4-22A4-4A38-BEB9-68A0862DD975}">
      <dgm:prSet/>
      <dgm:spPr/>
      <dgm:t>
        <a:bodyPr/>
        <a:lstStyle/>
        <a:p>
          <a:endParaRPr lang="de-DE"/>
        </a:p>
      </dgm:t>
    </dgm:pt>
    <dgm:pt modelId="{C0941556-0F8B-4507-9B9E-C77FC7CAF281}" type="sibTrans" cxnId="{6DAE69C4-22A4-4A38-BEB9-68A0862DD975}">
      <dgm:prSet/>
      <dgm:spPr/>
      <dgm:t>
        <a:bodyPr/>
        <a:lstStyle/>
        <a:p>
          <a:endParaRPr lang="de-DE"/>
        </a:p>
      </dgm:t>
    </dgm:pt>
    <dgm:pt modelId="{B1E08144-4CAD-4FAA-8678-C4F24FE58423}">
      <dgm:prSet phldrT="[Text]"/>
      <dgm:spPr/>
      <dgm:t>
        <a:bodyPr/>
        <a:lstStyle/>
        <a:p>
          <a:r>
            <a:rPr lang="de-DE" dirty="0" smtClean="0"/>
            <a:t>Keine (Zulassungsvoraussetzung)</a:t>
          </a:r>
          <a:endParaRPr lang="de-DE" dirty="0"/>
        </a:p>
      </dgm:t>
    </dgm:pt>
    <dgm:pt modelId="{5C8DDDD5-78A6-4357-9295-FE87829E9A3F}" type="parTrans" cxnId="{5CD5BB7E-4563-4320-B189-E22211500C7B}">
      <dgm:prSet/>
      <dgm:spPr/>
      <dgm:t>
        <a:bodyPr/>
        <a:lstStyle/>
        <a:p>
          <a:endParaRPr lang="de-DE"/>
        </a:p>
      </dgm:t>
    </dgm:pt>
    <dgm:pt modelId="{00B8DCAC-B61B-4CE0-8894-88F925607FB1}" type="sibTrans" cxnId="{5CD5BB7E-4563-4320-B189-E22211500C7B}">
      <dgm:prSet/>
      <dgm:spPr/>
      <dgm:t>
        <a:bodyPr/>
        <a:lstStyle/>
        <a:p>
          <a:endParaRPr lang="de-DE"/>
        </a:p>
      </dgm:t>
    </dgm:pt>
    <dgm:pt modelId="{A79AC80A-B935-4624-A112-3B55AC711F67}" type="pres">
      <dgm:prSet presAssocID="{EF8C5652-2306-47B6-9111-39500FB8A8B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C369C84-6D03-4A1A-A800-38CF763A8D31}" type="pres">
      <dgm:prSet presAssocID="{3E1F63AC-F6A3-4698-ADA2-C9AFA06DBD71}" presName="compNode" presStyleCnt="0"/>
      <dgm:spPr/>
    </dgm:pt>
    <dgm:pt modelId="{41CD81AF-BAF4-47F9-B8BC-2587A541BE25}" type="pres">
      <dgm:prSet presAssocID="{3E1F63AC-F6A3-4698-ADA2-C9AFA06DBD71}" presName="aNode" presStyleLbl="bgShp" presStyleIdx="0" presStyleCnt="3"/>
      <dgm:spPr/>
      <dgm:t>
        <a:bodyPr/>
        <a:lstStyle/>
        <a:p>
          <a:endParaRPr lang="de-DE"/>
        </a:p>
      </dgm:t>
    </dgm:pt>
    <dgm:pt modelId="{EC7315D7-145A-4E7B-A738-87B6AF468E8C}" type="pres">
      <dgm:prSet presAssocID="{3E1F63AC-F6A3-4698-ADA2-C9AFA06DBD71}" presName="textNode" presStyleLbl="bgShp" presStyleIdx="0" presStyleCnt="3"/>
      <dgm:spPr/>
      <dgm:t>
        <a:bodyPr/>
        <a:lstStyle/>
        <a:p>
          <a:endParaRPr lang="de-DE"/>
        </a:p>
      </dgm:t>
    </dgm:pt>
    <dgm:pt modelId="{4BE90A33-FBE0-4C67-B532-C80C78E3D465}" type="pres">
      <dgm:prSet presAssocID="{3E1F63AC-F6A3-4698-ADA2-C9AFA06DBD71}" presName="compChildNode" presStyleCnt="0"/>
      <dgm:spPr/>
    </dgm:pt>
    <dgm:pt modelId="{35D07A95-58BB-43F2-B898-FCE4356EBD90}" type="pres">
      <dgm:prSet presAssocID="{3E1F63AC-F6A3-4698-ADA2-C9AFA06DBD71}" presName="theInnerList" presStyleCnt="0"/>
      <dgm:spPr/>
    </dgm:pt>
    <dgm:pt modelId="{0F0AE52C-3086-409F-A5EA-A72B4048454F}" type="pres">
      <dgm:prSet presAssocID="{E486E46D-1DC6-4D83-BD6B-C7CDC24ED2E8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CDA68F-6E65-4349-8027-78C86658379A}" type="pres">
      <dgm:prSet presAssocID="{E486E46D-1DC6-4D83-BD6B-C7CDC24ED2E8}" presName="aSpace2" presStyleCnt="0"/>
      <dgm:spPr/>
    </dgm:pt>
    <dgm:pt modelId="{532A66D6-DA7D-417D-8B91-4F8850BF981A}" type="pres">
      <dgm:prSet presAssocID="{73E0CCFB-E25B-4E40-8026-1C3336F420CC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74D6AC7-A5B3-42B5-A558-9AB771D67133}" type="pres">
      <dgm:prSet presAssocID="{3E1F63AC-F6A3-4698-ADA2-C9AFA06DBD71}" presName="aSpace" presStyleCnt="0"/>
      <dgm:spPr/>
    </dgm:pt>
    <dgm:pt modelId="{B78B2CC2-7B77-48CE-BE3B-C98CF3C5BEB7}" type="pres">
      <dgm:prSet presAssocID="{260B70D4-4FE7-4DCD-87B9-BAF1871714EE}" presName="compNode" presStyleCnt="0"/>
      <dgm:spPr/>
    </dgm:pt>
    <dgm:pt modelId="{6F2F4050-4EA3-43E9-90CB-2B80AF2B29BC}" type="pres">
      <dgm:prSet presAssocID="{260B70D4-4FE7-4DCD-87B9-BAF1871714EE}" presName="aNode" presStyleLbl="bgShp" presStyleIdx="1" presStyleCnt="3"/>
      <dgm:spPr/>
      <dgm:t>
        <a:bodyPr/>
        <a:lstStyle/>
        <a:p>
          <a:endParaRPr lang="de-DE"/>
        </a:p>
      </dgm:t>
    </dgm:pt>
    <dgm:pt modelId="{B9E5E066-663C-45FC-B103-32821A369425}" type="pres">
      <dgm:prSet presAssocID="{260B70D4-4FE7-4DCD-87B9-BAF1871714EE}" presName="textNode" presStyleLbl="bgShp" presStyleIdx="1" presStyleCnt="3"/>
      <dgm:spPr/>
      <dgm:t>
        <a:bodyPr/>
        <a:lstStyle/>
        <a:p>
          <a:endParaRPr lang="de-DE"/>
        </a:p>
      </dgm:t>
    </dgm:pt>
    <dgm:pt modelId="{ADD7ECC4-4CED-4A6F-8F3B-096FAC5FD10D}" type="pres">
      <dgm:prSet presAssocID="{260B70D4-4FE7-4DCD-87B9-BAF1871714EE}" presName="compChildNode" presStyleCnt="0"/>
      <dgm:spPr/>
    </dgm:pt>
    <dgm:pt modelId="{9D02CCBE-097F-402A-8312-AD6531E86CF3}" type="pres">
      <dgm:prSet presAssocID="{260B70D4-4FE7-4DCD-87B9-BAF1871714EE}" presName="theInnerList" presStyleCnt="0"/>
      <dgm:spPr/>
    </dgm:pt>
    <dgm:pt modelId="{8DBA79AE-3EE5-4569-AC7E-4E68E6FFBFFF}" type="pres">
      <dgm:prSet presAssocID="{555686F3-FF27-45A5-A757-9115BA523DB5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F34549A-BFBF-41B1-9E58-E1A64562F2DA}" type="pres">
      <dgm:prSet presAssocID="{555686F3-FF27-45A5-A757-9115BA523DB5}" presName="aSpace2" presStyleCnt="0"/>
      <dgm:spPr/>
    </dgm:pt>
    <dgm:pt modelId="{8D3E851D-A2D9-42EA-B97D-8E4CFF56B757}" type="pres">
      <dgm:prSet presAssocID="{E4A170CE-61AA-4B96-8772-FFE88214362C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6361710-5AB9-47B9-A4B9-3301F6907709}" type="pres">
      <dgm:prSet presAssocID="{E4A170CE-61AA-4B96-8772-FFE88214362C}" presName="aSpace2" presStyleCnt="0"/>
      <dgm:spPr/>
    </dgm:pt>
    <dgm:pt modelId="{75E49E73-4CC7-4B5C-B95B-7CA44CF9B286}" type="pres">
      <dgm:prSet presAssocID="{DA06E0A2-A163-42E0-A9ED-98BCF0002100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EDB5A2D-DC3D-4FE2-B730-61BA75E8F9D1}" type="pres">
      <dgm:prSet presAssocID="{260B70D4-4FE7-4DCD-87B9-BAF1871714EE}" presName="aSpace" presStyleCnt="0"/>
      <dgm:spPr/>
    </dgm:pt>
    <dgm:pt modelId="{CDEC7D33-0F13-4BFC-B06E-88494C8F36B8}" type="pres">
      <dgm:prSet presAssocID="{66CF3263-DB4A-4C63-A0CC-B023E0D2925E}" presName="compNode" presStyleCnt="0"/>
      <dgm:spPr/>
    </dgm:pt>
    <dgm:pt modelId="{B56A21C0-38B9-417A-ADD2-C0512D17CD28}" type="pres">
      <dgm:prSet presAssocID="{66CF3263-DB4A-4C63-A0CC-B023E0D2925E}" presName="aNode" presStyleLbl="bgShp" presStyleIdx="2" presStyleCnt="3"/>
      <dgm:spPr/>
      <dgm:t>
        <a:bodyPr/>
        <a:lstStyle/>
        <a:p>
          <a:endParaRPr lang="de-DE"/>
        </a:p>
      </dgm:t>
    </dgm:pt>
    <dgm:pt modelId="{8AD1E2A3-B015-4AC7-B8D3-16CD749B00EA}" type="pres">
      <dgm:prSet presAssocID="{66CF3263-DB4A-4C63-A0CC-B023E0D2925E}" presName="textNode" presStyleLbl="bgShp" presStyleIdx="2" presStyleCnt="3"/>
      <dgm:spPr/>
      <dgm:t>
        <a:bodyPr/>
        <a:lstStyle/>
        <a:p>
          <a:endParaRPr lang="de-DE"/>
        </a:p>
      </dgm:t>
    </dgm:pt>
    <dgm:pt modelId="{AE6F1CED-02F7-4B74-BD98-EB60DD856821}" type="pres">
      <dgm:prSet presAssocID="{66CF3263-DB4A-4C63-A0CC-B023E0D2925E}" presName="compChildNode" presStyleCnt="0"/>
      <dgm:spPr/>
    </dgm:pt>
    <dgm:pt modelId="{71FF3E99-DFA7-4A0D-9775-B646B2555B8B}" type="pres">
      <dgm:prSet presAssocID="{66CF3263-DB4A-4C63-A0CC-B023E0D2925E}" presName="theInnerList" presStyleCnt="0"/>
      <dgm:spPr/>
    </dgm:pt>
    <dgm:pt modelId="{523C8FFD-47F8-465E-8CA7-E25F53AEE5A5}" type="pres">
      <dgm:prSet presAssocID="{834A7481-2935-4C2A-B764-356B55C462F2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61421DD-9925-4CCA-8426-1F0DC31C8207}" type="pres">
      <dgm:prSet presAssocID="{834A7481-2935-4C2A-B764-356B55C462F2}" presName="aSpace2" presStyleCnt="0"/>
      <dgm:spPr/>
    </dgm:pt>
    <dgm:pt modelId="{9FC72D4F-1B6F-477D-9AC7-479EF6F5E374}" type="pres">
      <dgm:prSet presAssocID="{B1E08144-4CAD-4FAA-8678-C4F24FE58423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2DFDDA2-9363-4ED4-9BAF-D82076D58AB5}" type="pres">
      <dgm:prSet presAssocID="{B1E08144-4CAD-4FAA-8678-C4F24FE58423}" presName="aSpace2" presStyleCnt="0"/>
      <dgm:spPr/>
    </dgm:pt>
    <dgm:pt modelId="{2BF80E96-1C45-4AAA-8B89-C42F2CB45B5D}" type="pres">
      <dgm:prSet presAssocID="{88B2F65D-54E0-42FD-B3E8-84B825923B3E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84889E37-BDCB-4BEA-AAE6-90D10531B0DF}" type="presOf" srcId="{66CF3263-DB4A-4C63-A0CC-B023E0D2925E}" destId="{B56A21C0-38B9-417A-ADD2-C0512D17CD28}" srcOrd="0" destOrd="0" presId="urn:microsoft.com/office/officeart/2005/8/layout/lProcess2"/>
    <dgm:cxn modelId="{85139C53-AF64-4CD6-9ED0-52B88ACD040E}" type="presOf" srcId="{555686F3-FF27-45A5-A757-9115BA523DB5}" destId="{8DBA79AE-3EE5-4569-AC7E-4E68E6FFBFFF}" srcOrd="0" destOrd="0" presId="urn:microsoft.com/office/officeart/2005/8/layout/lProcess2"/>
    <dgm:cxn modelId="{B0A2D686-7991-44BC-9236-98167359A6B9}" type="presOf" srcId="{E486E46D-1DC6-4D83-BD6B-C7CDC24ED2E8}" destId="{0F0AE52C-3086-409F-A5EA-A72B4048454F}" srcOrd="0" destOrd="0" presId="urn:microsoft.com/office/officeart/2005/8/layout/lProcess2"/>
    <dgm:cxn modelId="{5CD5BB7E-4563-4320-B189-E22211500C7B}" srcId="{66CF3263-DB4A-4C63-A0CC-B023E0D2925E}" destId="{B1E08144-4CAD-4FAA-8678-C4F24FE58423}" srcOrd="1" destOrd="0" parTransId="{5C8DDDD5-78A6-4357-9295-FE87829E9A3F}" sibTransId="{00B8DCAC-B61B-4CE0-8894-88F925607FB1}"/>
    <dgm:cxn modelId="{C385A5ED-6732-47FD-BD1A-D4F582016566}" type="presOf" srcId="{66CF3263-DB4A-4C63-A0CC-B023E0D2925E}" destId="{8AD1E2A3-B015-4AC7-B8D3-16CD749B00EA}" srcOrd="1" destOrd="0" presId="urn:microsoft.com/office/officeart/2005/8/layout/lProcess2"/>
    <dgm:cxn modelId="{289864B4-9DC9-47B5-B18A-F99B4383123C}" type="presOf" srcId="{E4A170CE-61AA-4B96-8772-FFE88214362C}" destId="{8D3E851D-A2D9-42EA-B97D-8E4CFF56B757}" srcOrd="0" destOrd="0" presId="urn:microsoft.com/office/officeart/2005/8/layout/lProcess2"/>
    <dgm:cxn modelId="{D189BFD5-00D2-43DB-A04F-7D5F0B0964BB}" srcId="{66CF3263-DB4A-4C63-A0CC-B023E0D2925E}" destId="{88B2F65D-54E0-42FD-B3E8-84B825923B3E}" srcOrd="2" destOrd="0" parTransId="{F60725B9-5AED-4784-91CC-6A85B6374B07}" sibTransId="{FC4D4054-906D-4EC7-837D-24FBFBD13F46}"/>
    <dgm:cxn modelId="{95F7C4EF-2E21-413D-B49E-C74753E17E94}" srcId="{66CF3263-DB4A-4C63-A0CC-B023E0D2925E}" destId="{834A7481-2935-4C2A-B764-356B55C462F2}" srcOrd="0" destOrd="0" parTransId="{ACD12201-D025-484D-A355-534595EB5942}" sibTransId="{C642BDEE-1976-4FDD-B879-FC928FE772EC}"/>
    <dgm:cxn modelId="{88247C6C-A062-4226-8E77-3D212F6EEC28}" type="presOf" srcId="{3E1F63AC-F6A3-4698-ADA2-C9AFA06DBD71}" destId="{41CD81AF-BAF4-47F9-B8BC-2587A541BE25}" srcOrd="0" destOrd="0" presId="urn:microsoft.com/office/officeart/2005/8/layout/lProcess2"/>
    <dgm:cxn modelId="{4268C221-037D-44C8-9085-B25F9D70DC7C}" srcId="{EF8C5652-2306-47B6-9111-39500FB8A8B9}" destId="{260B70D4-4FE7-4DCD-87B9-BAF1871714EE}" srcOrd="1" destOrd="0" parTransId="{67E3AD01-5E81-4704-B81C-ACB1B1F4FD7E}" sibTransId="{4F249F6D-B5DB-4E98-8914-FC658C2CCC62}"/>
    <dgm:cxn modelId="{82D415AA-BB53-4141-A967-BE697C599048}" srcId="{EF8C5652-2306-47B6-9111-39500FB8A8B9}" destId="{3E1F63AC-F6A3-4698-ADA2-C9AFA06DBD71}" srcOrd="0" destOrd="0" parTransId="{F327DEB1-CC4E-4E3E-BB2F-44C8D9A0D0B6}" sibTransId="{5B74656B-8482-477E-8E74-137F5310A71B}"/>
    <dgm:cxn modelId="{1B8A6176-A99F-4C9F-A860-FA035242B03D}" type="presOf" srcId="{834A7481-2935-4C2A-B764-356B55C462F2}" destId="{523C8FFD-47F8-465E-8CA7-E25F53AEE5A5}" srcOrd="0" destOrd="0" presId="urn:microsoft.com/office/officeart/2005/8/layout/lProcess2"/>
    <dgm:cxn modelId="{EC2393D8-9A8D-41F5-BFF1-7F7DAF656599}" srcId="{3E1F63AC-F6A3-4698-ADA2-C9AFA06DBD71}" destId="{73E0CCFB-E25B-4E40-8026-1C3336F420CC}" srcOrd="1" destOrd="0" parTransId="{7D2DFAA6-7BE3-4ADE-B5E2-CA5B8E97A5C5}" sibTransId="{3E789829-7515-4C46-B00C-B81128D17C77}"/>
    <dgm:cxn modelId="{C3F86FA8-5941-41E7-B184-9025404CF75E}" srcId="{EF8C5652-2306-47B6-9111-39500FB8A8B9}" destId="{66CF3263-DB4A-4C63-A0CC-B023E0D2925E}" srcOrd="2" destOrd="0" parTransId="{45932817-AA6A-4B88-8592-13B7F21AC346}" sibTransId="{D327868D-0FAB-4482-81D0-6F8B5B9FAB4C}"/>
    <dgm:cxn modelId="{8974AF2B-EB8B-419E-AD42-09E0C6DEB1B0}" srcId="{260B70D4-4FE7-4DCD-87B9-BAF1871714EE}" destId="{E4A170CE-61AA-4B96-8772-FFE88214362C}" srcOrd="1" destOrd="0" parTransId="{5D7015DC-274C-489D-9410-E2E7E8FE8302}" sibTransId="{FF168563-1D10-4D9E-AA06-CF57ACA98543}"/>
    <dgm:cxn modelId="{9F25C6D8-F8F4-439E-B831-723697BE9321}" type="presOf" srcId="{88B2F65D-54E0-42FD-B3E8-84B825923B3E}" destId="{2BF80E96-1C45-4AAA-8B89-C42F2CB45B5D}" srcOrd="0" destOrd="0" presId="urn:microsoft.com/office/officeart/2005/8/layout/lProcess2"/>
    <dgm:cxn modelId="{9C9B0E8F-1076-43DD-91DB-06F826F7C16E}" type="presOf" srcId="{73E0CCFB-E25B-4E40-8026-1C3336F420CC}" destId="{532A66D6-DA7D-417D-8B91-4F8850BF981A}" srcOrd="0" destOrd="0" presId="urn:microsoft.com/office/officeart/2005/8/layout/lProcess2"/>
    <dgm:cxn modelId="{A93304CA-07AD-493C-AF18-4CBAD3087954}" srcId="{260B70D4-4FE7-4DCD-87B9-BAF1871714EE}" destId="{555686F3-FF27-45A5-A757-9115BA523DB5}" srcOrd="0" destOrd="0" parTransId="{62B03530-2084-47AF-84A9-0B2991DB01A5}" sibTransId="{5E962B5E-EF48-4F6D-ACC6-8982A09B10A4}"/>
    <dgm:cxn modelId="{036777BF-0E8F-4D17-9B65-2A3BED776364}" srcId="{3E1F63AC-F6A3-4698-ADA2-C9AFA06DBD71}" destId="{E486E46D-1DC6-4D83-BD6B-C7CDC24ED2E8}" srcOrd="0" destOrd="0" parTransId="{43EDC0EC-C26B-4DF6-B461-97821DE82D9C}" sibTransId="{7425C9AC-9FDC-4A21-B69C-7A033F910BF0}"/>
    <dgm:cxn modelId="{DE3F2EC2-BA79-4A49-9A30-BE3C3D52BD08}" type="presOf" srcId="{DA06E0A2-A163-42E0-A9ED-98BCF0002100}" destId="{75E49E73-4CC7-4B5C-B95B-7CA44CF9B286}" srcOrd="0" destOrd="0" presId="urn:microsoft.com/office/officeart/2005/8/layout/lProcess2"/>
    <dgm:cxn modelId="{F4054794-CB49-4F32-B928-EF851B4EF1FF}" type="presOf" srcId="{260B70D4-4FE7-4DCD-87B9-BAF1871714EE}" destId="{6F2F4050-4EA3-43E9-90CB-2B80AF2B29BC}" srcOrd="0" destOrd="0" presId="urn:microsoft.com/office/officeart/2005/8/layout/lProcess2"/>
    <dgm:cxn modelId="{CE4B29EF-7B9D-470E-AF0F-77661CB021F7}" type="presOf" srcId="{3E1F63AC-F6A3-4698-ADA2-C9AFA06DBD71}" destId="{EC7315D7-145A-4E7B-A738-87B6AF468E8C}" srcOrd="1" destOrd="0" presId="urn:microsoft.com/office/officeart/2005/8/layout/lProcess2"/>
    <dgm:cxn modelId="{6DAE69C4-22A4-4A38-BEB9-68A0862DD975}" srcId="{260B70D4-4FE7-4DCD-87B9-BAF1871714EE}" destId="{DA06E0A2-A163-42E0-A9ED-98BCF0002100}" srcOrd="2" destOrd="0" parTransId="{7E7A3BC8-8B42-482F-8AAF-64E5E4CAA05E}" sibTransId="{C0941556-0F8B-4507-9B9E-C77FC7CAF281}"/>
    <dgm:cxn modelId="{0CAEF9C6-8A33-4E04-9AF3-71530253548D}" type="presOf" srcId="{260B70D4-4FE7-4DCD-87B9-BAF1871714EE}" destId="{B9E5E066-663C-45FC-B103-32821A369425}" srcOrd="1" destOrd="0" presId="urn:microsoft.com/office/officeart/2005/8/layout/lProcess2"/>
    <dgm:cxn modelId="{3F7FE250-41A2-48F1-A748-0F7E0CD1B392}" type="presOf" srcId="{B1E08144-4CAD-4FAA-8678-C4F24FE58423}" destId="{9FC72D4F-1B6F-477D-9AC7-479EF6F5E374}" srcOrd="0" destOrd="0" presId="urn:microsoft.com/office/officeart/2005/8/layout/lProcess2"/>
    <dgm:cxn modelId="{C0DFC445-66F4-49D7-9636-0060C8D49652}" type="presOf" srcId="{EF8C5652-2306-47B6-9111-39500FB8A8B9}" destId="{A79AC80A-B935-4624-A112-3B55AC711F67}" srcOrd="0" destOrd="0" presId="urn:microsoft.com/office/officeart/2005/8/layout/lProcess2"/>
    <dgm:cxn modelId="{EE5E20F5-9A65-40DD-B36C-FF679FE5B29B}" type="presParOf" srcId="{A79AC80A-B935-4624-A112-3B55AC711F67}" destId="{9C369C84-6D03-4A1A-A800-38CF763A8D31}" srcOrd="0" destOrd="0" presId="urn:microsoft.com/office/officeart/2005/8/layout/lProcess2"/>
    <dgm:cxn modelId="{D4465E11-A1DA-4002-BA08-0E76BF256449}" type="presParOf" srcId="{9C369C84-6D03-4A1A-A800-38CF763A8D31}" destId="{41CD81AF-BAF4-47F9-B8BC-2587A541BE25}" srcOrd="0" destOrd="0" presId="urn:microsoft.com/office/officeart/2005/8/layout/lProcess2"/>
    <dgm:cxn modelId="{D79EE5C9-E8A5-4FF8-B04A-4922455DDD28}" type="presParOf" srcId="{9C369C84-6D03-4A1A-A800-38CF763A8D31}" destId="{EC7315D7-145A-4E7B-A738-87B6AF468E8C}" srcOrd="1" destOrd="0" presId="urn:microsoft.com/office/officeart/2005/8/layout/lProcess2"/>
    <dgm:cxn modelId="{845A4B35-F4CD-4C4A-A6B2-10A1633D3CDA}" type="presParOf" srcId="{9C369C84-6D03-4A1A-A800-38CF763A8D31}" destId="{4BE90A33-FBE0-4C67-B532-C80C78E3D465}" srcOrd="2" destOrd="0" presId="urn:microsoft.com/office/officeart/2005/8/layout/lProcess2"/>
    <dgm:cxn modelId="{344A646E-1620-4BA7-8343-E15E5AB74103}" type="presParOf" srcId="{4BE90A33-FBE0-4C67-B532-C80C78E3D465}" destId="{35D07A95-58BB-43F2-B898-FCE4356EBD90}" srcOrd="0" destOrd="0" presId="urn:microsoft.com/office/officeart/2005/8/layout/lProcess2"/>
    <dgm:cxn modelId="{9EA1FC65-E51C-436C-B8D6-6ABB67AABD09}" type="presParOf" srcId="{35D07A95-58BB-43F2-B898-FCE4356EBD90}" destId="{0F0AE52C-3086-409F-A5EA-A72B4048454F}" srcOrd="0" destOrd="0" presId="urn:microsoft.com/office/officeart/2005/8/layout/lProcess2"/>
    <dgm:cxn modelId="{297D4ABA-CBFD-4F6E-83BF-7E5A78132225}" type="presParOf" srcId="{35D07A95-58BB-43F2-B898-FCE4356EBD90}" destId="{43CDA68F-6E65-4349-8027-78C86658379A}" srcOrd="1" destOrd="0" presId="urn:microsoft.com/office/officeart/2005/8/layout/lProcess2"/>
    <dgm:cxn modelId="{F419B087-B1F5-4E07-8350-67FF72F2A33C}" type="presParOf" srcId="{35D07A95-58BB-43F2-B898-FCE4356EBD90}" destId="{532A66D6-DA7D-417D-8B91-4F8850BF981A}" srcOrd="2" destOrd="0" presId="urn:microsoft.com/office/officeart/2005/8/layout/lProcess2"/>
    <dgm:cxn modelId="{0C159232-C241-4B6C-8670-31789BEFE840}" type="presParOf" srcId="{A79AC80A-B935-4624-A112-3B55AC711F67}" destId="{274D6AC7-A5B3-42B5-A558-9AB771D67133}" srcOrd="1" destOrd="0" presId="urn:microsoft.com/office/officeart/2005/8/layout/lProcess2"/>
    <dgm:cxn modelId="{7DBD8110-DDF4-4614-A937-00662241E2DA}" type="presParOf" srcId="{A79AC80A-B935-4624-A112-3B55AC711F67}" destId="{B78B2CC2-7B77-48CE-BE3B-C98CF3C5BEB7}" srcOrd="2" destOrd="0" presId="urn:microsoft.com/office/officeart/2005/8/layout/lProcess2"/>
    <dgm:cxn modelId="{2B1B79E2-5666-4ED3-989D-17FE4D4730F2}" type="presParOf" srcId="{B78B2CC2-7B77-48CE-BE3B-C98CF3C5BEB7}" destId="{6F2F4050-4EA3-43E9-90CB-2B80AF2B29BC}" srcOrd="0" destOrd="0" presId="urn:microsoft.com/office/officeart/2005/8/layout/lProcess2"/>
    <dgm:cxn modelId="{CFC3DF58-3887-4888-9E02-ADBA279FE6F8}" type="presParOf" srcId="{B78B2CC2-7B77-48CE-BE3B-C98CF3C5BEB7}" destId="{B9E5E066-663C-45FC-B103-32821A369425}" srcOrd="1" destOrd="0" presId="urn:microsoft.com/office/officeart/2005/8/layout/lProcess2"/>
    <dgm:cxn modelId="{7EE22A73-82A0-4BB8-8BFE-ED21A1896A0F}" type="presParOf" srcId="{B78B2CC2-7B77-48CE-BE3B-C98CF3C5BEB7}" destId="{ADD7ECC4-4CED-4A6F-8F3B-096FAC5FD10D}" srcOrd="2" destOrd="0" presId="urn:microsoft.com/office/officeart/2005/8/layout/lProcess2"/>
    <dgm:cxn modelId="{3E8FDC2B-32D8-4410-8E9A-5C9501921FE8}" type="presParOf" srcId="{ADD7ECC4-4CED-4A6F-8F3B-096FAC5FD10D}" destId="{9D02CCBE-097F-402A-8312-AD6531E86CF3}" srcOrd="0" destOrd="0" presId="urn:microsoft.com/office/officeart/2005/8/layout/lProcess2"/>
    <dgm:cxn modelId="{DD76C898-64EA-4EA0-9B3A-11EB5E340EEF}" type="presParOf" srcId="{9D02CCBE-097F-402A-8312-AD6531E86CF3}" destId="{8DBA79AE-3EE5-4569-AC7E-4E68E6FFBFFF}" srcOrd="0" destOrd="0" presId="urn:microsoft.com/office/officeart/2005/8/layout/lProcess2"/>
    <dgm:cxn modelId="{A2633082-200A-4FA5-8FB6-D776D8783303}" type="presParOf" srcId="{9D02CCBE-097F-402A-8312-AD6531E86CF3}" destId="{9F34549A-BFBF-41B1-9E58-E1A64562F2DA}" srcOrd="1" destOrd="0" presId="urn:microsoft.com/office/officeart/2005/8/layout/lProcess2"/>
    <dgm:cxn modelId="{B5342D10-DDCD-40E6-B121-D2989371ED4D}" type="presParOf" srcId="{9D02CCBE-097F-402A-8312-AD6531E86CF3}" destId="{8D3E851D-A2D9-42EA-B97D-8E4CFF56B757}" srcOrd="2" destOrd="0" presId="urn:microsoft.com/office/officeart/2005/8/layout/lProcess2"/>
    <dgm:cxn modelId="{2CACAF14-B190-4CE6-B673-7185C1576D4D}" type="presParOf" srcId="{9D02CCBE-097F-402A-8312-AD6531E86CF3}" destId="{A6361710-5AB9-47B9-A4B9-3301F6907709}" srcOrd="3" destOrd="0" presId="urn:microsoft.com/office/officeart/2005/8/layout/lProcess2"/>
    <dgm:cxn modelId="{9F7385B9-2602-4E69-8F57-9778FBC40297}" type="presParOf" srcId="{9D02CCBE-097F-402A-8312-AD6531E86CF3}" destId="{75E49E73-4CC7-4B5C-B95B-7CA44CF9B286}" srcOrd="4" destOrd="0" presId="urn:microsoft.com/office/officeart/2005/8/layout/lProcess2"/>
    <dgm:cxn modelId="{79AABB70-56BF-452E-AACD-EEE36C22E2C8}" type="presParOf" srcId="{A79AC80A-B935-4624-A112-3B55AC711F67}" destId="{4EDB5A2D-DC3D-4FE2-B730-61BA75E8F9D1}" srcOrd="3" destOrd="0" presId="urn:microsoft.com/office/officeart/2005/8/layout/lProcess2"/>
    <dgm:cxn modelId="{6EE93D85-820F-41CE-A4DB-B36561C0B812}" type="presParOf" srcId="{A79AC80A-B935-4624-A112-3B55AC711F67}" destId="{CDEC7D33-0F13-4BFC-B06E-88494C8F36B8}" srcOrd="4" destOrd="0" presId="urn:microsoft.com/office/officeart/2005/8/layout/lProcess2"/>
    <dgm:cxn modelId="{E66969CB-223F-4913-A0D3-718D8C279FE8}" type="presParOf" srcId="{CDEC7D33-0F13-4BFC-B06E-88494C8F36B8}" destId="{B56A21C0-38B9-417A-ADD2-C0512D17CD28}" srcOrd="0" destOrd="0" presId="urn:microsoft.com/office/officeart/2005/8/layout/lProcess2"/>
    <dgm:cxn modelId="{A5E68E21-DD06-4FF4-A26F-F4691CEF9587}" type="presParOf" srcId="{CDEC7D33-0F13-4BFC-B06E-88494C8F36B8}" destId="{8AD1E2A3-B015-4AC7-B8D3-16CD749B00EA}" srcOrd="1" destOrd="0" presId="urn:microsoft.com/office/officeart/2005/8/layout/lProcess2"/>
    <dgm:cxn modelId="{0EBE3F40-4E3D-41F8-812B-0E3F8B5A0A9A}" type="presParOf" srcId="{CDEC7D33-0F13-4BFC-B06E-88494C8F36B8}" destId="{AE6F1CED-02F7-4B74-BD98-EB60DD856821}" srcOrd="2" destOrd="0" presId="urn:microsoft.com/office/officeart/2005/8/layout/lProcess2"/>
    <dgm:cxn modelId="{B8D500B5-3BC9-4E06-9320-49D81D43071A}" type="presParOf" srcId="{AE6F1CED-02F7-4B74-BD98-EB60DD856821}" destId="{71FF3E99-DFA7-4A0D-9775-B646B2555B8B}" srcOrd="0" destOrd="0" presId="urn:microsoft.com/office/officeart/2005/8/layout/lProcess2"/>
    <dgm:cxn modelId="{C5290AF2-DB9C-4513-8534-BF8C9D0780E6}" type="presParOf" srcId="{71FF3E99-DFA7-4A0D-9775-B646B2555B8B}" destId="{523C8FFD-47F8-465E-8CA7-E25F53AEE5A5}" srcOrd="0" destOrd="0" presId="urn:microsoft.com/office/officeart/2005/8/layout/lProcess2"/>
    <dgm:cxn modelId="{076EEFB7-EA6C-4621-B807-5C5645622D05}" type="presParOf" srcId="{71FF3E99-DFA7-4A0D-9775-B646B2555B8B}" destId="{961421DD-9925-4CCA-8426-1F0DC31C8207}" srcOrd="1" destOrd="0" presId="urn:microsoft.com/office/officeart/2005/8/layout/lProcess2"/>
    <dgm:cxn modelId="{FDDF5B6A-5523-4F12-97DC-C67A2DDEF510}" type="presParOf" srcId="{71FF3E99-DFA7-4A0D-9775-B646B2555B8B}" destId="{9FC72D4F-1B6F-477D-9AC7-479EF6F5E374}" srcOrd="2" destOrd="0" presId="urn:microsoft.com/office/officeart/2005/8/layout/lProcess2"/>
    <dgm:cxn modelId="{E335F92B-F34F-4097-A384-C7169F76E525}" type="presParOf" srcId="{71FF3E99-DFA7-4A0D-9775-B646B2555B8B}" destId="{F2DFDDA2-9363-4ED4-9BAF-D82076D58AB5}" srcOrd="3" destOrd="0" presId="urn:microsoft.com/office/officeart/2005/8/layout/lProcess2"/>
    <dgm:cxn modelId="{10B36491-38A3-4596-870A-A422D577994E}" type="presParOf" srcId="{71FF3E99-DFA7-4A0D-9775-B646B2555B8B}" destId="{2BF80E96-1C45-4AAA-8B89-C42F2CB45B5D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9C2A06-A8D5-47E0-9279-0DFD1655790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939FF5A-28B2-4BC7-9A07-573E98E89C04}">
      <dgm:prSet phldrT="[Text]" custT="1"/>
      <dgm:spPr/>
      <dgm:t>
        <a:bodyPr/>
        <a:lstStyle/>
        <a:p>
          <a:r>
            <a:rPr lang="de-DE" sz="3200" dirty="0" smtClean="0">
              <a:solidFill>
                <a:srgbClr val="C00000"/>
              </a:solidFill>
            </a:rPr>
            <a:t>Form</a:t>
          </a:r>
          <a:endParaRPr lang="de-DE" sz="3200" dirty="0">
            <a:solidFill>
              <a:srgbClr val="C00000"/>
            </a:solidFill>
          </a:endParaRPr>
        </a:p>
      </dgm:t>
    </dgm:pt>
    <dgm:pt modelId="{512E7224-6494-4BCF-8AD6-3EA8ED14EEE9}" type="parTrans" cxnId="{0909040E-7E68-489E-B178-53FF6254757E}">
      <dgm:prSet/>
      <dgm:spPr/>
      <dgm:t>
        <a:bodyPr/>
        <a:lstStyle/>
        <a:p>
          <a:endParaRPr lang="de-DE"/>
        </a:p>
      </dgm:t>
    </dgm:pt>
    <dgm:pt modelId="{CCCFFAA4-44B0-4455-A9FA-A3C391E4D0CD}" type="sibTrans" cxnId="{0909040E-7E68-489E-B178-53FF6254757E}">
      <dgm:prSet/>
      <dgm:spPr/>
      <dgm:t>
        <a:bodyPr/>
        <a:lstStyle/>
        <a:p>
          <a:endParaRPr lang="de-DE"/>
        </a:p>
      </dgm:t>
    </dgm:pt>
    <dgm:pt modelId="{B3FAD70B-B1E5-4564-A1C4-353E915D7AA8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Gruppe</a:t>
          </a:r>
          <a:endParaRPr lang="de-DE" sz="1600" dirty="0">
            <a:solidFill>
              <a:srgbClr val="C00000"/>
            </a:solidFill>
          </a:endParaRPr>
        </a:p>
      </dgm:t>
    </dgm:pt>
    <dgm:pt modelId="{E6A97467-4B38-449B-A928-54417584F906}" type="parTrans" cxnId="{E667D74B-216F-4891-93C6-CF6928684052}">
      <dgm:prSet/>
      <dgm:spPr/>
      <dgm:t>
        <a:bodyPr/>
        <a:lstStyle/>
        <a:p>
          <a:endParaRPr lang="de-DE"/>
        </a:p>
      </dgm:t>
    </dgm:pt>
    <dgm:pt modelId="{B50D3CBB-48E6-4B75-B7B9-38D71CD7297F}" type="sibTrans" cxnId="{E667D74B-216F-4891-93C6-CF6928684052}">
      <dgm:prSet/>
      <dgm:spPr/>
      <dgm:t>
        <a:bodyPr/>
        <a:lstStyle/>
        <a:p>
          <a:endParaRPr lang="de-DE"/>
        </a:p>
      </dgm:t>
    </dgm:pt>
    <dgm:pt modelId="{724EE58D-E9C3-42F3-B4C8-29A792A64101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Ziel: Produktvorstellung</a:t>
          </a:r>
          <a:endParaRPr lang="de-DE" sz="1600" dirty="0">
            <a:solidFill>
              <a:srgbClr val="C00000"/>
            </a:solidFill>
          </a:endParaRPr>
        </a:p>
      </dgm:t>
    </dgm:pt>
    <dgm:pt modelId="{0C2E2DB9-78D6-4CED-AE71-276B99BFAC41}" type="parTrans" cxnId="{C8FFD1B8-A1DE-4D08-8B02-B5CE9184B5C8}">
      <dgm:prSet/>
      <dgm:spPr/>
      <dgm:t>
        <a:bodyPr/>
        <a:lstStyle/>
        <a:p>
          <a:endParaRPr lang="de-DE"/>
        </a:p>
      </dgm:t>
    </dgm:pt>
    <dgm:pt modelId="{E63A4BCD-55CE-4EEA-AF9D-19E600DC0C63}" type="sibTrans" cxnId="{C8FFD1B8-A1DE-4D08-8B02-B5CE9184B5C8}">
      <dgm:prSet/>
      <dgm:spPr/>
      <dgm:t>
        <a:bodyPr/>
        <a:lstStyle/>
        <a:p>
          <a:endParaRPr lang="de-DE"/>
        </a:p>
      </dgm:t>
    </dgm:pt>
    <dgm:pt modelId="{46750645-57DA-4BAB-A799-0ABAF6043B2E}">
      <dgm:prSet phldrT="[Text]" custT="1"/>
      <dgm:spPr/>
      <dgm:t>
        <a:bodyPr/>
        <a:lstStyle/>
        <a:p>
          <a:r>
            <a:rPr lang="de-DE" sz="3200" dirty="0" smtClean="0">
              <a:solidFill>
                <a:srgbClr val="C00000"/>
              </a:solidFill>
            </a:rPr>
            <a:t>Phasen 4</a:t>
          </a:r>
          <a:endParaRPr lang="de-DE" sz="3200" dirty="0">
            <a:solidFill>
              <a:srgbClr val="C00000"/>
            </a:solidFill>
          </a:endParaRPr>
        </a:p>
      </dgm:t>
    </dgm:pt>
    <dgm:pt modelId="{197B23DD-61AA-4EF1-8F4C-751A2820119F}" type="parTrans" cxnId="{73A7D016-1526-4A08-B3AB-88B8E1E60674}">
      <dgm:prSet/>
      <dgm:spPr/>
      <dgm:t>
        <a:bodyPr/>
        <a:lstStyle/>
        <a:p>
          <a:endParaRPr lang="de-DE"/>
        </a:p>
      </dgm:t>
    </dgm:pt>
    <dgm:pt modelId="{75BB3298-4CD0-491A-A059-59648944DA7D}" type="sibTrans" cxnId="{73A7D016-1526-4A08-B3AB-88B8E1E60674}">
      <dgm:prSet/>
      <dgm:spPr/>
      <dgm:t>
        <a:bodyPr/>
        <a:lstStyle/>
        <a:p>
          <a:endParaRPr lang="de-DE"/>
        </a:p>
      </dgm:t>
    </dgm:pt>
    <dgm:pt modelId="{0B0552A4-E10E-4CF8-B43D-6AF9E56910A8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Vorlauf</a:t>
          </a:r>
          <a:endParaRPr lang="de-DE" sz="1600" dirty="0">
            <a:solidFill>
              <a:srgbClr val="C00000"/>
            </a:solidFill>
          </a:endParaRPr>
        </a:p>
      </dgm:t>
    </dgm:pt>
    <dgm:pt modelId="{BCFF1E4D-5E53-40B7-9352-D2F7E5AAB9DE}" type="parTrans" cxnId="{E544ABD3-FDA1-4299-B8D4-16D6D72552E9}">
      <dgm:prSet/>
      <dgm:spPr/>
      <dgm:t>
        <a:bodyPr/>
        <a:lstStyle/>
        <a:p>
          <a:endParaRPr lang="de-DE"/>
        </a:p>
      </dgm:t>
    </dgm:pt>
    <dgm:pt modelId="{59CADB2C-AE6D-42FA-8D23-A5BA6C4034EF}" type="sibTrans" cxnId="{E544ABD3-FDA1-4299-B8D4-16D6D72552E9}">
      <dgm:prSet/>
      <dgm:spPr/>
      <dgm:t>
        <a:bodyPr/>
        <a:lstStyle/>
        <a:p>
          <a:endParaRPr lang="de-DE"/>
        </a:p>
      </dgm:t>
    </dgm:pt>
    <dgm:pt modelId="{CCC7CF2F-8319-42EB-9CAE-2290DF0B667E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Vorbereitung</a:t>
          </a:r>
          <a:endParaRPr lang="de-DE" sz="1600" dirty="0">
            <a:solidFill>
              <a:srgbClr val="C00000"/>
            </a:solidFill>
          </a:endParaRPr>
        </a:p>
      </dgm:t>
    </dgm:pt>
    <dgm:pt modelId="{0929867E-9F58-46CD-972F-886AEAFE9940}" type="parTrans" cxnId="{D45D98AF-182F-4739-91E0-D005D80607EE}">
      <dgm:prSet/>
      <dgm:spPr/>
      <dgm:t>
        <a:bodyPr/>
        <a:lstStyle/>
        <a:p>
          <a:endParaRPr lang="de-DE"/>
        </a:p>
      </dgm:t>
    </dgm:pt>
    <dgm:pt modelId="{3FABB1BA-6FB4-4EAB-A124-758AC6046094}" type="sibTrans" cxnId="{D45D98AF-182F-4739-91E0-D005D80607EE}">
      <dgm:prSet/>
      <dgm:spPr/>
      <dgm:t>
        <a:bodyPr/>
        <a:lstStyle/>
        <a:p>
          <a:endParaRPr lang="de-DE"/>
        </a:p>
      </dgm:t>
    </dgm:pt>
    <dgm:pt modelId="{84EAA579-5C5E-4F53-883C-8FFA626AD88F}">
      <dgm:prSet phldrT="[Text]" custT="1"/>
      <dgm:spPr/>
      <dgm:t>
        <a:bodyPr/>
        <a:lstStyle/>
        <a:p>
          <a:r>
            <a:rPr lang="de-DE" sz="3200" dirty="0" smtClean="0">
              <a:solidFill>
                <a:srgbClr val="C00000"/>
              </a:solidFill>
            </a:rPr>
            <a:t>Bewertung</a:t>
          </a:r>
          <a:endParaRPr lang="de-DE" sz="3200" dirty="0">
            <a:solidFill>
              <a:srgbClr val="C00000"/>
            </a:solidFill>
          </a:endParaRPr>
        </a:p>
      </dgm:t>
    </dgm:pt>
    <dgm:pt modelId="{1C3C9B87-E3F7-40F3-A16D-97FE22A9FF6D}" type="parTrans" cxnId="{D6CA7A64-59A2-4A70-A8C4-7E79A75A54B1}">
      <dgm:prSet/>
      <dgm:spPr/>
      <dgm:t>
        <a:bodyPr/>
        <a:lstStyle/>
        <a:p>
          <a:endParaRPr lang="de-DE"/>
        </a:p>
      </dgm:t>
    </dgm:pt>
    <dgm:pt modelId="{587224CE-558B-4342-AEE1-B5835DCB8FCC}" type="sibTrans" cxnId="{D6CA7A64-59A2-4A70-A8C4-7E79A75A54B1}">
      <dgm:prSet/>
      <dgm:spPr/>
      <dgm:t>
        <a:bodyPr/>
        <a:lstStyle/>
        <a:p>
          <a:endParaRPr lang="de-DE"/>
        </a:p>
      </dgm:t>
    </dgm:pt>
    <dgm:pt modelId="{4B4BB557-55D0-4D61-A915-A0F50EE01F50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keine</a:t>
          </a:r>
          <a:endParaRPr lang="de-DE" sz="1600" dirty="0">
            <a:solidFill>
              <a:srgbClr val="C00000"/>
            </a:solidFill>
          </a:endParaRPr>
        </a:p>
      </dgm:t>
    </dgm:pt>
    <dgm:pt modelId="{93DB1938-A3E9-4810-927F-298CBF309136}" type="parTrans" cxnId="{0EC0F7D7-950C-4FFD-8FE0-EC302BF0BCA0}">
      <dgm:prSet/>
      <dgm:spPr/>
      <dgm:t>
        <a:bodyPr/>
        <a:lstStyle/>
        <a:p>
          <a:endParaRPr lang="de-DE"/>
        </a:p>
      </dgm:t>
    </dgm:pt>
    <dgm:pt modelId="{CECC822D-B112-4C4F-8733-1FE55AD90F6D}" type="sibTrans" cxnId="{0EC0F7D7-950C-4FFD-8FE0-EC302BF0BCA0}">
      <dgm:prSet/>
      <dgm:spPr/>
      <dgm:t>
        <a:bodyPr/>
        <a:lstStyle/>
        <a:p>
          <a:endParaRPr lang="de-DE"/>
        </a:p>
      </dgm:t>
    </dgm:pt>
    <dgm:pt modelId="{152EE384-0BAE-43EF-B479-698019E4F950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Genehmigung </a:t>
          </a:r>
          <a:r>
            <a:rPr lang="de-DE" sz="1600" dirty="0" smtClean="0">
              <a:solidFill>
                <a:srgbClr val="C00000"/>
              </a:solidFill>
            </a:rPr>
            <a:t>Projektbeschreibung </a:t>
          </a:r>
          <a:r>
            <a:rPr lang="de-DE" sz="1200" dirty="0" smtClean="0">
              <a:solidFill>
                <a:srgbClr val="C00000"/>
              </a:solidFill>
            </a:rPr>
            <a:t>durch SL Zulassungsvoraussetzung</a:t>
          </a:r>
          <a:endParaRPr lang="de-DE" sz="1200" dirty="0">
            <a:solidFill>
              <a:srgbClr val="C00000"/>
            </a:solidFill>
          </a:endParaRPr>
        </a:p>
      </dgm:t>
    </dgm:pt>
    <dgm:pt modelId="{37779641-8E19-4E6F-8F18-93E315D85E7F}" type="parTrans" cxnId="{C3B05ABC-C39B-47F4-961D-FC8787E21C77}">
      <dgm:prSet/>
      <dgm:spPr/>
      <dgm:t>
        <a:bodyPr/>
        <a:lstStyle/>
        <a:p>
          <a:endParaRPr lang="de-DE"/>
        </a:p>
      </dgm:t>
    </dgm:pt>
    <dgm:pt modelId="{48078A20-1B5C-4374-91C5-E19864F3C42F}" type="sibTrans" cxnId="{C3B05ABC-C39B-47F4-961D-FC8787E21C77}">
      <dgm:prSet/>
      <dgm:spPr/>
      <dgm:t>
        <a:bodyPr/>
        <a:lstStyle/>
        <a:p>
          <a:endParaRPr lang="de-DE"/>
        </a:p>
      </dgm:t>
    </dgm:pt>
    <dgm:pt modelId="{70A2740F-E7BC-4869-B2CF-20B82DD8E813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Durchführung</a:t>
          </a:r>
          <a:endParaRPr lang="de-DE" sz="1600" dirty="0">
            <a:solidFill>
              <a:srgbClr val="C00000"/>
            </a:solidFill>
          </a:endParaRPr>
        </a:p>
      </dgm:t>
    </dgm:pt>
    <dgm:pt modelId="{49D75869-55BE-4027-AF48-B9D9DEAD9767}" type="parTrans" cxnId="{709DA5F2-F233-4818-A945-32805E1002E7}">
      <dgm:prSet/>
      <dgm:spPr/>
      <dgm:t>
        <a:bodyPr/>
        <a:lstStyle/>
        <a:p>
          <a:endParaRPr lang="de-DE"/>
        </a:p>
      </dgm:t>
    </dgm:pt>
    <dgm:pt modelId="{996488EE-17F4-4D6C-87EF-0803F5D58341}" type="sibTrans" cxnId="{709DA5F2-F233-4818-A945-32805E1002E7}">
      <dgm:prSet/>
      <dgm:spPr/>
      <dgm:t>
        <a:bodyPr/>
        <a:lstStyle/>
        <a:p>
          <a:endParaRPr lang="de-DE"/>
        </a:p>
      </dgm:t>
    </dgm:pt>
    <dgm:pt modelId="{587990DE-4286-4B32-A5D0-3451D770F8C0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Produktvorstellung</a:t>
          </a:r>
          <a:endParaRPr lang="de-DE" sz="1600" dirty="0">
            <a:solidFill>
              <a:srgbClr val="C00000"/>
            </a:solidFill>
          </a:endParaRPr>
        </a:p>
      </dgm:t>
    </dgm:pt>
    <dgm:pt modelId="{470498B4-E9DB-423F-9ACC-56580FED9C50}" type="parTrans" cxnId="{CD96A7EF-98EC-47A3-8E29-D8508B55EF26}">
      <dgm:prSet/>
      <dgm:spPr/>
      <dgm:t>
        <a:bodyPr/>
        <a:lstStyle/>
        <a:p>
          <a:endParaRPr lang="de-DE"/>
        </a:p>
      </dgm:t>
    </dgm:pt>
    <dgm:pt modelId="{780B228E-F036-410D-9E65-D7EAE95C7385}" type="sibTrans" cxnId="{CD96A7EF-98EC-47A3-8E29-D8508B55EF26}">
      <dgm:prSet/>
      <dgm:spPr/>
      <dgm:t>
        <a:bodyPr/>
        <a:lstStyle/>
        <a:p>
          <a:endParaRPr lang="de-DE"/>
        </a:p>
      </dgm:t>
    </dgm:pt>
    <dgm:pt modelId="{6B70B080-1327-4190-B3A0-AF7CC1D589F7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40 </a:t>
          </a:r>
          <a:r>
            <a:rPr lang="de-DE" sz="1600" dirty="0" smtClean="0">
              <a:solidFill>
                <a:srgbClr val="C00000"/>
              </a:solidFill>
            </a:rPr>
            <a:t>% durch Klassenlehrer/in und Betreuer/in</a:t>
          </a:r>
          <a:endParaRPr lang="de-DE" sz="1600" dirty="0">
            <a:solidFill>
              <a:srgbClr val="C00000"/>
            </a:solidFill>
          </a:endParaRPr>
        </a:p>
      </dgm:t>
    </dgm:pt>
    <dgm:pt modelId="{77100FC9-3E75-45E2-8312-9E0FC2E10162}" type="parTrans" cxnId="{91EC8C5B-A098-4A67-A26B-63DF520F2D94}">
      <dgm:prSet/>
      <dgm:spPr/>
      <dgm:t>
        <a:bodyPr/>
        <a:lstStyle/>
        <a:p>
          <a:endParaRPr lang="de-DE"/>
        </a:p>
      </dgm:t>
    </dgm:pt>
    <dgm:pt modelId="{D3259E06-3B6D-467B-8E31-9261613E4272}" type="sibTrans" cxnId="{91EC8C5B-A098-4A67-A26B-63DF520F2D94}">
      <dgm:prSet/>
      <dgm:spPr/>
      <dgm:t>
        <a:bodyPr/>
        <a:lstStyle/>
        <a:p>
          <a:endParaRPr lang="de-DE"/>
        </a:p>
      </dgm:t>
    </dgm:pt>
    <dgm:pt modelId="{0E127CCE-D1CE-4BAC-8A34-B41A654D2D21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60 % durch Prüfungsausschuss (fachungebunden)</a:t>
          </a:r>
          <a:endParaRPr lang="de-DE" sz="1600" dirty="0">
            <a:solidFill>
              <a:srgbClr val="C00000"/>
            </a:solidFill>
          </a:endParaRPr>
        </a:p>
      </dgm:t>
    </dgm:pt>
    <dgm:pt modelId="{410EDC64-98E3-4F92-8B51-C0F77A3D3521}" type="parTrans" cxnId="{625B3F4B-B7B9-4E64-813A-EB8AEFA0AD24}">
      <dgm:prSet/>
      <dgm:spPr/>
      <dgm:t>
        <a:bodyPr/>
        <a:lstStyle/>
        <a:p>
          <a:endParaRPr lang="de-DE"/>
        </a:p>
      </dgm:t>
    </dgm:pt>
    <dgm:pt modelId="{125FB5F1-8A91-4B60-879C-E9A218336D34}" type="sibTrans" cxnId="{625B3F4B-B7B9-4E64-813A-EB8AEFA0AD24}">
      <dgm:prSet/>
      <dgm:spPr/>
      <dgm:t>
        <a:bodyPr/>
        <a:lstStyle/>
        <a:p>
          <a:endParaRPr lang="de-DE"/>
        </a:p>
      </dgm:t>
    </dgm:pt>
    <dgm:pt modelId="{7E0EDEEF-B74C-4065-9444-36FCFCD60D1D}" type="pres">
      <dgm:prSet presAssocID="{049C2A06-A8D5-47E0-9279-0DFD1655790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A2C4AFDC-4B15-4AEB-9F5F-E2FE3855D011}" type="pres">
      <dgm:prSet presAssocID="{D939FF5A-28B2-4BC7-9A07-573E98E89C04}" presName="compNode" presStyleCnt="0"/>
      <dgm:spPr/>
    </dgm:pt>
    <dgm:pt modelId="{3E627871-81F3-488F-A3D3-CF9DF8116452}" type="pres">
      <dgm:prSet presAssocID="{D939FF5A-28B2-4BC7-9A07-573E98E89C04}" presName="aNode" presStyleLbl="bgShp" presStyleIdx="0" presStyleCnt="3"/>
      <dgm:spPr/>
      <dgm:t>
        <a:bodyPr/>
        <a:lstStyle/>
        <a:p>
          <a:endParaRPr lang="de-DE"/>
        </a:p>
      </dgm:t>
    </dgm:pt>
    <dgm:pt modelId="{F7D03170-079A-47D5-809E-C47C21FD86D3}" type="pres">
      <dgm:prSet presAssocID="{D939FF5A-28B2-4BC7-9A07-573E98E89C04}" presName="textNode" presStyleLbl="bgShp" presStyleIdx="0" presStyleCnt="3"/>
      <dgm:spPr/>
      <dgm:t>
        <a:bodyPr/>
        <a:lstStyle/>
        <a:p>
          <a:endParaRPr lang="de-DE"/>
        </a:p>
      </dgm:t>
    </dgm:pt>
    <dgm:pt modelId="{75EF0AB0-8B21-4841-B4FA-BE9275A898AE}" type="pres">
      <dgm:prSet presAssocID="{D939FF5A-28B2-4BC7-9A07-573E98E89C04}" presName="compChildNode" presStyleCnt="0"/>
      <dgm:spPr/>
    </dgm:pt>
    <dgm:pt modelId="{254E41B4-7863-4691-9E28-57A28F0A312D}" type="pres">
      <dgm:prSet presAssocID="{D939FF5A-28B2-4BC7-9A07-573E98E89C04}" presName="theInnerList" presStyleCnt="0"/>
      <dgm:spPr/>
    </dgm:pt>
    <dgm:pt modelId="{AF29F2CC-EED0-4EB8-9DFE-CBF71FDF90C1}" type="pres">
      <dgm:prSet presAssocID="{B3FAD70B-B1E5-4564-A1C4-353E915D7AA8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AF6CC5F-C744-4330-9BF8-3546FFBBCD8E}" type="pres">
      <dgm:prSet presAssocID="{B3FAD70B-B1E5-4564-A1C4-353E915D7AA8}" presName="aSpace2" presStyleCnt="0"/>
      <dgm:spPr/>
    </dgm:pt>
    <dgm:pt modelId="{04527FF3-7B29-447C-B350-941DF3FAE94C}" type="pres">
      <dgm:prSet presAssocID="{724EE58D-E9C3-42F3-B4C8-29A792A64101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C28597D-195F-46F4-9F54-37D4B6BEFC26}" type="pres">
      <dgm:prSet presAssocID="{D939FF5A-28B2-4BC7-9A07-573E98E89C04}" presName="aSpace" presStyleCnt="0"/>
      <dgm:spPr/>
    </dgm:pt>
    <dgm:pt modelId="{9AEC4A76-015A-4BAE-9E24-39AD3EA4B6FC}" type="pres">
      <dgm:prSet presAssocID="{46750645-57DA-4BAB-A799-0ABAF6043B2E}" presName="compNode" presStyleCnt="0"/>
      <dgm:spPr/>
    </dgm:pt>
    <dgm:pt modelId="{FEB256D3-F6B1-4DD3-884D-4A07E6006336}" type="pres">
      <dgm:prSet presAssocID="{46750645-57DA-4BAB-A799-0ABAF6043B2E}" presName="aNode" presStyleLbl="bgShp" presStyleIdx="1" presStyleCnt="3"/>
      <dgm:spPr/>
      <dgm:t>
        <a:bodyPr/>
        <a:lstStyle/>
        <a:p>
          <a:endParaRPr lang="de-DE"/>
        </a:p>
      </dgm:t>
    </dgm:pt>
    <dgm:pt modelId="{E7077399-634B-4D51-8F25-CFED64BC34AE}" type="pres">
      <dgm:prSet presAssocID="{46750645-57DA-4BAB-A799-0ABAF6043B2E}" presName="textNode" presStyleLbl="bgShp" presStyleIdx="1" presStyleCnt="3"/>
      <dgm:spPr/>
      <dgm:t>
        <a:bodyPr/>
        <a:lstStyle/>
        <a:p>
          <a:endParaRPr lang="de-DE"/>
        </a:p>
      </dgm:t>
    </dgm:pt>
    <dgm:pt modelId="{5077C294-7222-409A-AA88-A32E0E69F999}" type="pres">
      <dgm:prSet presAssocID="{46750645-57DA-4BAB-A799-0ABAF6043B2E}" presName="compChildNode" presStyleCnt="0"/>
      <dgm:spPr/>
    </dgm:pt>
    <dgm:pt modelId="{2C88BACB-6480-4A1B-B304-2B3E0ECF7445}" type="pres">
      <dgm:prSet presAssocID="{46750645-57DA-4BAB-A799-0ABAF6043B2E}" presName="theInnerList" presStyleCnt="0"/>
      <dgm:spPr/>
    </dgm:pt>
    <dgm:pt modelId="{C225010A-1B28-4348-8365-237BEA43E70E}" type="pres">
      <dgm:prSet presAssocID="{0B0552A4-E10E-4CF8-B43D-6AF9E56910A8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5BF888F-C9BF-4760-AA33-AA140E7D9C0E}" type="pres">
      <dgm:prSet presAssocID="{0B0552A4-E10E-4CF8-B43D-6AF9E56910A8}" presName="aSpace2" presStyleCnt="0"/>
      <dgm:spPr/>
    </dgm:pt>
    <dgm:pt modelId="{8F4FE16B-D8E7-4FD2-94EB-D0972FC850FB}" type="pres">
      <dgm:prSet presAssocID="{CCC7CF2F-8319-42EB-9CAE-2290DF0B667E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0315138-A77A-4708-93D2-47245FA568CB}" type="pres">
      <dgm:prSet presAssocID="{CCC7CF2F-8319-42EB-9CAE-2290DF0B667E}" presName="aSpace2" presStyleCnt="0"/>
      <dgm:spPr/>
    </dgm:pt>
    <dgm:pt modelId="{710FE39A-179A-45A4-81D0-17F737270DEF}" type="pres">
      <dgm:prSet presAssocID="{70A2740F-E7BC-4869-B2CF-20B82DD8E813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9A47EB-D257-4EC8-9568-508BE6F15463}" type="pres">
      <dgm:prSet presAssocID="{70A2740F-E7BC-4869-B2CF-20B82DD8E813}" presName="aSpace2" presStyleCnt="0"/>
      <dgm:spPr/>
    </dgm:pt>
    <dgm:pt modelId="{C2041C79-CFA9-47DB-A692-D8447895CC5D}" type="pres">
      <dgm:prSet presAssocID="{587990DE-4286-4B32-A5D0-3451D770F8C0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B168EBA-50E9-4F40-B237-211D9C2EDF24}" type="pres">
      <dgm:prSet presAssocID="{46750645-57DA-4BAB-A799-0ABAF6043B2E}" presName="aSpace" presStyleCnt="0"/>
      <dgm:spPr/>
    </dgm:pt>
    <dgm:pt modelId="{F50D3924-6052-4E65-B9C2-15269003704A}" type="pres">
      <dgm:prSet presAssocID="{84EAA579-5C5E-4F53-883C-8FFA626AD88F}" presName="compNode" presStyleCnt="0"/>
      <dgm:spPr/>
    </dgm:pt>
    <dgm:pt modelId="{A5AF9DC6-61C0-4D21-AF21-6325ABF90264}" type="pres">
      <dgm:prSet presAssocID="{84EAA579-5C5E-4F53-883C-8FFA626AD88F}" presName="aNode" presStyleLbl="bgShp" presStyleIdx="2" presStyleCnt="3"/>
      <dgm:spPr/>
      <dgm:t>
        <a:bodyPr/>
        <a:lstStyle/>
        <a:p>
          <a:endParaRPr lang="de-DE"/>
        </a:p>
      </dgm:t>
    </dgm:pt>
    <dgm:pt modelId="{80E3D7B7-5998-43AA-90E7-BFE55F9BCA6C}" type="pres">
      <dgm:prSet presAssocID="{84EAA579-5C5E-4F53-883C-8FFA626AD88F}" presName="textNode" presStyleLbl="bgShp" presStyleIdx="2" presStyleCnt="3"/>
      <dgm:spPr/>
      <dgm:t>
        <a:bodyPr/>
        <a:lstStyle/>
        <a:p>
          <a:endParaRPr lang="de-DE"/>
        </a:p>
      </dgm:t>
    </dgm:pt>
    <dgm:pt modelId="{1521368D-DFEA-4B39-BC41-07AA266BD1F2}" type="pres">
      <dgm:prSet presAssocID="{84EAA579-5C5E-4F53-883C-8FFA626AD88F}" presName="compChildNode" presStyleCnt="0"/>
      <dgm:spPr/>
    </dgm:pt>
    <dgm:pt modelId="{532A5B34-E54B-4D5D-8A8F-E5DCEAD75647}" type="pres">
      <dgm:prSet presAssocID="{84EAA579-5C5E-4F53-883C-8FFA626AD88F}" presName="theInnerList" presStyleCnt="0"/>
      <dgm:spPr/>
    </dgm:pt>
    <dgm:pt modelId="{025A846D-88BB-47DD-9593-88235B6C8D58}" type="pres">
      <dgm:prSet presAssocID="{4B4BB557-55D0-4D61-A915-A0F50EE01F50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6A50F95-B38C-492D-BC7A-63A4FB9A6136}" type="pres">
      <dgm:prSet presAssocID="{4B4BB557-55D0-4D61-A915-A0F50EE01F50}" presName="aSpace2" presStyleCnt="0"/>
      <dgm:spPr/>
    </dgm:pt>
    <dgm:pt modelId="{B095E73F-5C87-43F6-A9EE-D5CE5AEA5439}" type="pres">
      <dgm:prSet presAssocID="{152EE384-0BAE-43EF-B479-698019E4F950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BD06FB4-33E2-4521-BC2A-FD6DD90E355B}" type="pres">
      <dgm:prSet presAssocID="{152EE384-0BAE-43EF-B479-698019E4F950}" presName="aSpace2" presStyleCnt="0"/>
      <dgm:spPr/>
    </dgm:pt>
    <dgm:pt modelId="{8F3675AB-7919-470C-92B4-CF82F5DE7FAB}" type="pres">
      <dgm:prSet presAssocID="{6B70B080-1327-4190-B3A0-AF7CC1D589F7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4F10DF4-6926-4BC6-AF92-D685475D7847}" type="pres">
      <dgm:prSet presAssocID="{6B70B080-1327-4190-B3A0-AF7CC1D589F7}" presName="aSpace2" presStyleCnt="0"/>
      <dgm:spPr/>
    </dgm:pt>
    <dgm:pt modelId="{C1C43E0C-63BB-48A3-9662-7FBC84BDAF63}" type="pres">
      <dgm:prSet presAssocID="{0E127CCE-D1CE-4BAC-8A34-B41A654D2D21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5D19F2D-7B4F-4E56-B909-2950477F6EF6}" type="presOf" srcId="{84EAA579-5C5E-4F53-883C-8FFA626AD88F}" destId="{80E3D7B7-5998-43AA-90E7-BFE55F9BCA6C}" srcOrd="1" destOrd="0" presId="urn:microsoft.com/office/officeart/2005/8/layout/lProcess2"/>
    <dgm:cxn modelId="{95DBCA35-21D5-4AFC-AFEF-70FC535D62FF}" type="presOf" srcId="{B3FAD70B-B1E5-4564-A1C4-353E915D7AA8}" destId="{AF29F2CC-EED0-4EB8-9DFE-CBF71FDF90C1}" srcOrd="0" destOrd="0" presId="urn:microsoft.com/office/officeart/2005/8/layout/lProcess2"/>
    <dgm:cxn modelId="{625B3F4B-B7B9-4E64-813A-EB8AEFA0AD24}" srcId="{84EAA579-5C5E-4F53-883C-8FFA626AD88F}" destId="{0E127CCE-D1CE-4BAC-8A34-B41A654D2D21}" srcOrd="3" destOrd="0" parTransId="{410EDC64-98E3-4F92-8B51-C0F77A3D3521}" sibTransId="{125FB5F1-8A91-4B60-879C-E9A218336D34}"/>
    <dgm:cxn modelId="{E28FD06A-DB85-4832-8AE9-44548C3DF996}" type="presOf" srcId="{70A2740F-E7BC-4869-B2CF-20B82DD8E813}" destId="{710FE39A-179A-45A4-81D0-17F737270DEF}" srcOrd="0" destOrd="0" presId="urn:microsoft.com/office/officeart/2005/8/layout/lProcess2"/>
    <dgm:cxn modelId="{F320FA3D-DCAF-4407-B0F2-D37D35C151D1}" type="presOf" srcId="{0E127CCE-D1CE-4BAC-8A34-B41A654D2D21}" destId="{C1C43E0C-63BB-48A3-9662-7FBC84BDAF63}" srcOrd="0" destOrd="0" presId="urn:microsoft.com/office/officeart/2005/8/layout/lProcess2"/>
    <dgm:cxn modelId="{5BC24FC4-B998-428B-87A7-D37E26BB120A}" type="presOf" srcId="{587990DE-4286-4B32-A5D0-3451D770F8C0}" destId="{C2041C79-CFA9-47DB-A692-D8447895CC5D}" srcOrd="0" destOrd="0" presId="urn:microsoft.com/office/officeart/2005/8/layout/lProcess2"/>
    <dgm:cxn modelId="{27F1A1B8-F2D6-4319-8477-10F228D23002}" type="presOf" srcId="{4B4BB557-55D0-4D61-A915-A0F50EE01F50}" destId="{025A846D-88BB-47DD-9593-88235B6C8D58}" srcOrd="0" destOrd="0" presId="urn:microsoft.com/office/officeart/2005/8/layout/lProcess2"/>
    <dgm:cxn modelId="{0EC0F7D7-950C-4FFD-8FE0-EC302BF0BCA0}" srcId="{84EAA579-5C5E-4F53-883C-8FFA626AD88F}" destId="{4B4BB557-55D0-4D61-A915-A0F50EE01F50}" srcOrd="0" destOrd="0" parTransId="{93DB1938-A3E9-4810-927F-298CBF309136}" sibTransId="{CECC822D-B112-4C4F-8733-1FE55AD90F6D}"/>
    <dgm:cxn modelId="{B172B0E6-963C-4A8F-A603-219E66F897A4}" type="presOf" srcId="{46750645-57DA-4BAB-A799-0ABAF6043B2E}" destId="{E7077399-634B-4D51-8F25-CFED64BC34AE}" srcOrd="1" destOrd="0" presId="urn:microsoft.com/office/officeart/2005/8/layout/lProcess2"/>
    <dgm:cxn modelId="{EF46C8D1-1460-4DFC-AE01-C9D02027AB01}" type="presOf" srcId="{0B0552A4-E10E-4CF8-B43D-6AF9E56910A8}" destId="{C225010A-1B28-4348-8365-237BEA43E70E}" srcOrd="0" destOrd="0" presId="urn:microsoft.com/office/officeart/2005/8/layout/lProcess2"/>
    <dgm:cxn modelId="{73A7D016-1526-4A08-B3AB-88B8E1E60674}" srcId="{049C2A06-A8D5-47E0-9279-0DFD1655790E}" destId="{46750645-57DA-4BAB-A799-0ABAF6043B2E}" srcOrd="1" destOrd="0" parTransId="{197B23DD-61AA-4EF1-8F4C-751A2820119F}" sibTransId="{75BB3298-4CD0-491A-A059-59648944DA7D}"/>
    <dgm:cxn modelId="{CD96A7EF-98EC-47A3-8E29-D8508B55EF26}" srcId="{46750645-57DA-4BAB-A799-0ABAF6043B2E}" destId="{587990DE-4286-4B32-A5D0-3451D770F8C0}" srcOrd="3" destOrd="0" parTransId="{470498B4-E9DB-423F-9ACC-56580FED9C50}" sibTransId="{780B228E-F036-410D-9E65-D7EAE95C7385}"/>
    <dgm:cxn modelId="{C8FFD1B8-A1DE-4D08-8B02-B5CE9184B5C8}" srcId="{D939FF5A-28B2-4BC7-9A07-573E98E89C04}" destId="{724EE58D-E9C3-42F3-B4C8-29A792A64101}" srcOrd="1" destOrd="0" parTransId="{0C2E2DB9-78D6-4CED-AE71-276B99BFAC41}" sibTransId="{E63A4BCD-55CE-4EEA-AF9D-19E600DC0C63}"/>
    <dgm:cxn modelId="{0909040E-7E68-489E-B178-53FF6254757E}" srcId="{049C2A06-A8D5-47E0-9279-0DFD1655790E}" destId="{D939FF5A-28B2-4BC7-9A07-573E98E89C04}" srcOrd="0" destOrd="0" parTransId="{512E7224-6494-4BCF-8AD6-3EA8ED14EEE9}" sibTransId="{CCCFFAA4-44B0-4455-A9FA-A3C391E4D0CD}"/>
    <dgm:cxn modelId="{E21EF2D0-4F12-498C-98D1-CD768517D87D}" type="presOf" srcId="{D939FF5A-28B2-4BC7-9A07-573E98E89C04}" destId="{F7D03170-079A-47D5-809E-C47C21FD86D3}" srcOrd="1" destOrd="0" presId="urn:microsoft.com/office/officeart/2005/8/layout/lProcess2"/>
    <dgm:cxn modelId="{ACFAE192-DF59-4086-AE2B-7D82251C8FC8}" type="presOf" srcId="{D939FF5A-28B2-4BC7-9A07-573E98E89C04}" destId="{3E627871-81F3-488F-A3D3-CF9DF8116452}" srcOrd="0" destOrd="0" presId="urn:microsoft.com/office/officeart/2005/8/layout/lProcess2"/>
    <dgm:cxn modelId="{709DA5F2-F233-4818-A945-32805E1002E7}" srcId="{46750645-57DA-4BAB-A799-0ABAF6043B2E}" destId="{70A2740F-E7BC-4869-B2CF-20B82DD8E813}" srcOrd="2" destOrd="0" parTransId="{49D75869-55BE-4027-AF48-B9D9DEAD9767}" sibTransId="{996488EE-17F4-4D6C-87EF-0803F5D58341}"/>
    <dgm:cxn modelId="{E544ABD3-FDA1-4299-B8D4-16D6D72552E9}" srcId="{46750645-57DA-4BAB-A799-0ABAF6043B2E}" destId="{0B0552A4-E10E-4CF8-B43D-6AF9E56910A8}" srcOrd="0" destOrd="0" parTransId="{BCFF1E4D-5E53-40B7-9352-D2F7E5AAB9DE}" sibTransId="{59CADB2C-AE6D-42FA-8D23-A5BA6C4034EF}"/>
    <dgm:cxn modelId="{56E25010-96E7-4842-8A39-E0E71B004ADB}" type="presOf" srcId="{6B70B080-1327-4190-B3A0-AF7CC1D589F7}" destId="{8F3675AB-7919-470C-92B4-CF82F5DE7FAB}" srcOrd="0" destOrd="0" presId="urn:microsoft.com/office/officeart/2005/8/layout/lProcess2"/>
    <dgm:cxn modelId="{91EC8C5B-A098-4A67-A26B-63DF520F2D94}" srcId="{84EAA579-5C5E-4F53-883C-8FFA626AD88F}" destId="{6B70B080-1327-4190-B3A0-AF7CC1D589F7}" srcOrd="2" destOrd="0" parTransId="{77100FC9-3E75-45E2-8312-9E0FC2E10162}" sibTransId="{D3259E06-3B6D-467B-8E31-9261613E4272}"/>
    <dgm:cxn modelId="{F8ACD14B-D1E1-47CC-8415-9B19F9F6A5D8}" type="presOf" srcId="{724EE58D-E9C3-42F3-B4C8-29A792A64101}" destId="{04527FF3-7B29-447C-B350-941DF3FAE94C}" srcOrd="0" destOrd="0" presId="urn:microsoft.com/office/officeart/2005/8/layout/lProcess2"/>
    <dgm:cxn modelId="{E667D74B-216F-4891-93C6-CF6928684052}" srcId="{D939FF5A-28B2-4BC7-9A07-573E98E89C04}" destId="{B3FAD70B-B1E5-4564-A1C4-353E915D7AA8}" srcOrd="0" destOrd="0" parTransId="{E6A97467-4B38-449B-A928-54417584F906}" sibTransId="{B50D3CBB-48E6-4B75-B7B9-38D71CD7297F}"/>
    <dgm:cxn modelId="{61B1B28F-8D7C-42D7-B8B9-7BF511FDE054}" type="presOf" srcId="{46750645-57DA-4BAB-A799-0ABAF6043B2E}" destId="{FEB256D3-F6B1-4DD3-884D-4A07E6006336}" srcOrd="0" destOrd="0" presId="urn:microsoft.com/office/officeart/2005/8/layout/lProcess2"/>
    <dgm:cxn modelId="{2DD5A4B1-158B-4782-B749-EE983057C936}" type="presOf" srcId="{CCC7CF2F-8319-42EB-9CAE-2290DF0B667E}" destId="{8F4FE16B-D8E7-4FD2-94EB-D0972FC850FB}" srcOrd="0" destOrd="0" presId="urn:microsoft.com/office/officeart/2005/8/layout/lProcess2"/>
    <dgm:cxn modelId="{D45D98AF-182F-4739-91E0-D005D80607EE}" srcId="{46750645-57DA-4BAB-A799-0ABAF6043B2E}" destId="{CCC7CF2F-8319-42EB-9CAE-2290DF0B667E}" srcOrd="1" destOrd="0" parTransId="{0929867E-9F58-46CD-972F-886AEAFE9940}" sibTransId="{3FABB1BA-6FB4-4EAB-A124-758AC6046094}"/>
    <dgm:cxn modelId="{D6CA7A64-59A2-4A70-A8C4-7E79A75A54B1}" srcId="{049C2A06-A8D5-47E0-9279-0DFD1655790E}" destId="{84EAA579-5C5E-4F53-883C-8FFA626AD88F}" srcOrd="2" destOrd="0" parTransId="{1C3C9B87-E3F7-40F3-A16D-97FE22A9FF6D}" sibTransId="{587224CE-558B-4342-AEE1-B5835DCB8FCC}"/>
    <dgm:cxn modelId="{DB034D47-8534-4924-AB67-E64E6C78DA2B}" type="presOf" srcId="{84EAA579-5C5E-4F53-883C-8FFA626AD88F}" destId="{A5AF9DC6-61C0-4D21-AF21-6325ABF90264}" srcOrd="0" destOrd="0" presId="urn:microsoft.com/office/officeart/2005/8/layout/lProcess2"/>
    <dgm:cxn modelId="{42133CBC-14EA-41E4-8072-32F16FBA00D3}" type="presOf" srcId="{049C2A06-A8D5-47E0-9279-0DFD1655790E}" destId="{7E0EDEEF-B74C-4065-9444-36FCFCD60D1D}" srcOrd="0" destOrd="0" presId="urn:microsoft.com/office/officeart/2005/8/layout/lProcess2"/>
    <dgm:cxn modelId="{09710600-23D9-488D-8AA6-EBD2E9815543}" type="presOf" srcId="{152EE384-0BAE-43EF-B479-698019E4F950}" destId="{B095E73F-5C87-43F6-A9EE-D5CE5AEA5439}" srcOrd="0" destOrd="0" presId="urn:microsoft.com/office/officeart/2005/8/layout/lProcess2"/>
    <dgm:cxn modelId="{C3B05ABC-C39B-47F4-961D-FC8787E21C77}" srcId="{84EAA579-5C5E-4F53-883C-8FFA626AD88F}" destId="{152EE384-0BAE-43EF-B479-698019E4F950}" srcOrd="1" destOrd="0" parTransId="{37779641-8E19-4E6F-8F18-93E315D85E7F}" sibTransId="{48078A20-1B5C-4374-91C5-E19864F3C42F}"/>
    <dgm:cxn modelId="{99409781-A4EF-4F3C-9265-170EFBDE9A2A}" type="presParOf" srcId="{7E0EDEEF-B74C-4065-9444-36FCFCD60D1D}" destId="{A2C4AFDC-4B15-4AEB-9F5F-E2FE3855D011}" srcOrd="0" destOrd="0" presId="urn:microsoft.com/office/officeart/2005/8/layout/lProcess2"/>
    <dgm:cxn modelId="{1509B97F-A5A9-46CA-BE92-04ADFDC56A29}" type="presParOf" srcId="{A2C4AFDC-4B15-4AEB-9F5F-E2FE3855D011}" destId="{3E627871-81F3-488F-A3D3-CF9DF8116452}" srcOrd="0" destOrd="0" presId="urn:microsoft.com/office/officeart/2005/8/layout/lProcess2"/>
    <dgm:cxn modelId="{9D345129-9EDD-428B-92C5-46EB3A11E404}" type="presParOf" srcId="{A2C4AFDC-4B15-4AEB-9F5F-E2FE3855D011}" destId="{F7D03170-079A-47D5-809E-C47C21FD86D3}" srcOrd="1" destOrd="0" presId="urn:microsoft.com/office/officeart/2005/8/layout/lProcess2"/>
    <dgm:cxn modelId="{8C18AB75-E61B-4E8B-963D-8F3CB7E6DEF1}" type="presParOf" srcId="{A2C4AFDC-4B15-4AEB-9F5F-E2FE3855D011}" destId="{75EF0AB0-8B21-4841-B4FA-BE9275A898AE}" srcOrd="2" destOrd="0" presId="urn:microsoft.com/office/officeart/2005/8/layout/lProcess2"/>
    <dgm:cxn modelId="{40E0499B-F898-40DE-8B5A-A15CB91DAE1A}" type="presParOf" srcId="{75EF0AB0-8B21-4841-B4FA-BE9275A898AE}" destId="{254E41B4-7863-4691-9E28-57A28F0A312D}" srcOrd="0" destOrd="0" presId="urn:microsoft.com/office/officeart/2005/8/layout/lProcess2"/>
    <dgm:cxn modelId="{D33A12F2-67F3-4066-92AB-556788B300B7}" type="presParOf" srcId="{254E41B4-7863-4691-9E28-57A28F0A312D}" destId="{AF29F2CC-EED0-4EB8-9DFE-CBF71FDF90C1}" srcOrd="0" destOrd="0" presId="urn:microsoft.com/office/officeart/2005/8/layout/lProcess2"/>
    <dgm:cxn modelId="{AFA2FCC5-CC2C-48EB-A271-3721F7A8EBB0}" type="presParOf" srcId="{254E41B4-7863-4691-9E28-57A28F0A312D}" destId="{6AF6CC5F-C744-4330-9BF8-3546FFBBCD8E}" srcOrd="1" destOrd="0" presId="urn:microsoft.com/office/officeart/2005/8/layout/lProcess2"/>
    <dgm:cxn modelId="{04AE176C-B31B-43AC-A9A8-98EEA01883AC}" type="presParOf" srcId="{254E41B4-7863-4691-9E28-57A28F0A312D}" destId="{04527FF3-7B29-447C-B350-941DF3FAE94C}" srcOrd="2" destOrd="0" presId="urn:microsoft.com/office/officeart/2005/8/layout/lProcess2"/>
    <dgm:cxn modelId="{06D99850-C52C-45C1-A03B-6941245A80EA}" type="presParOf" srcId="{7E0EDEEF-B74C-4065-9444-36FCFCD60D1D}" destId="{EC28597D-195F-46F4-9F54-37D4B6BEFC26}" srcOrd="1" destOrd="0" presId="urn:microsoft.com/office/officeart/2005/8/layout/lProcess2"/>
    <dgm:cxn modelId="{14A0B62A-B44A-44EA-B135-6ED23B5A7FEF}" type="presParOf" srcId="{7E0EDEEF-B74C-4065-9444-36FCFCD60D1D}" destId="{9AEC4A76-015A-4BAE-9E24-39AD3EA4B6FC}" srcOrd="2" destOrd="0" presId="urn:microsoft.com/office/officeart/2005/8/layout/lProcess2"/>
    <dgm:cxn modelId="{B54A6940-7526-4C32-BE85-53447EDBAB62}" type="presParOf" srcId="{9AEC4A76-015A-4BAE-9E24-39AD3EA4B6FC}" destId="{FEB256D3-F6B1-4DD3-884D-4A07E6006336}" srcOrd="0" destOrd="0" presId="urn:microsoft.com/office/officeart/2005/8/layout/lProcess2"/>
    <dgm:cxn modelId="{7BD0B332-576C-4FCC-B728-0249F3143948}" type="presParOf" srcId="{9AEC4A76-015A-4BAE-9E24-39AD3EA4B6FC}" destId="{E7077399-634B-4D51-8F25-CFED64BC34AE}" srcOrd="1" destOrd="0" presId="urn:microsoft.com/office/officeart/2005/8/layout/lProcess2"/>
    <dgm:cxn modelId="{4DEF427C-151D-42E7-A170-51119FB757E9}" type="presParOf" srcId="{9AEC4A76-015A-4BAE-9E24-39AD3EA4B6FC}" destId="{5077C294-7222-409A-AA88-A32E0E69F999}" srcOrd="2" destOrd="0" presId="urn:microsoft.com/office/officeart/2005/8/layout/lProcess2"/>
    <dgm:cxn modelId="{2ACDA007-BEB9-431B-96A9-FB27331952AF}" type="presParOf" srcId="{5077C294-7222-409A-AA88-A32E0E69F999}" destId="{2C88BACB-6480-4A1B-B304-2B3E0ECF7445}" srcOrd="0" destOrd="0" presId="urn:microsoft.com/office/officeart/2005/8/layout/lProcess2"/>
    <dgm:cxn modelId="{4E1829CE-9423-480F-805A-845EC4347814}" type="presParOf" srcId="{2C88BACB-6480-4A1B-B304-2B3E0ECF7445}" destId="{C225010A-1B28-4348-8365-237BEA43E70E}" srcOrd="0" destOrd="0" presId="urn:microsoft.com/office/officeart/2005/8/layout/lProcess2"/>
    <dgm:cxn modelId="{D10F72AB-42F1-4C48-B7AB-32AF53BAA76B}" type="presParOf" srcId="{2C88BACB-6480-4A1B-B304-2B3E0ECF7445}" destId="{E5BF888F-C9BF-4760-AA33-AA140E7D9C0E}" srcOrd="1" destOrd="0" presId="urn:microsoft.com/office/officeart/2005/8/layout/lProcess2"/>
    <dgm:cxn modelId="{D99CFA49-5CE3-4D3A-91E4-762CFC236E2A}" type="presParOf" srcId="{2C88BACB-6480-4A1B-B304-2B3E0ECF7445}" destId="{8F4FE16B-D8E7-4FD2-94EB-D0972FC850FB}" srcOrd="2" destOrd="0" presId="urn:microsoft.com/office/officeart/2005/8/layout/lProcess2"/>
    <dgm:cxn modelId="{08E27C33-A2AE-49EA-BC59-346361BFF307}" type="presParOf" srcId="{2C88BACB-6480-4A1B-B304-2B3E0ECF7445}" destId="{20315138-A77A-4708-93D2-47245FA568CB}" srcOrd="3" destOrd="0" presId="urn:microsoft.com/office/officeart/2005/8/layout/lProcess2"/>
    <dgm:cxn modelId="{9E1DB64A-2437-422B-BF1C-271DEAA94F97}" type="presParOf" srcId="{2C88BACB-6480-4A1B-B304-2B3E0ECF7445}" destId="{710FE39A-179A-45A4-81D0-17F737270DEF}" srcOrd="4" destOrd="0" presId="urn:microsoft.com/office/officeart/2005/8/layout/lProcess2"/>
    <dgm:cxn modelId="{9F9CEB45-B85E-4251-8476-80BD87C7BB3B}" type="presParOf" srcId="{2C88BACB-6480-4A1B-B304-2B3E0ECF7445}" destId="{119A47EB-D257-4EC8-9568-508BE6F15463}" srcOrd="5" destOrd="0" presId="urn:microsoft.com/office/officeart/2005/8/layout/lProcess2"/>
    <dgm:cxn modelId="{DD2BA6D1-1E3B-4D8D-A3A0-03636B3E07D3}" type="presParOf" srcId="{2C88BACB-6480-4A1B-B304-2B3E0ECF7445}" destId="{C2041C79-CFA9-47DB-A692-D8447895CC5D}" srcOrd="6" destOrd="0" presId="urn:microsoft.com/office/officeart/2005/8/layout/lProcess2"/>
    <dgm:cxn modelId="{124C0BD2-C0E0-4A24-AAF1-B0DA01D684AA}" type="presParOf" srcId="{7E0EDEEF-B74C-4065-9444-36FCFCD60D1D}" destId="{DB168EBA-50E9-4F40-B237-211D9C2EDF24}" srcOrd="3" destOrd="0" presId="urn:microsoft.com/office/officeart/2005/8/layout/lProcess2"/>
    <dgm:cxn modelId="{B0D1A982-D2EA-4388-A99D-54A5E07CAD7F}" type="presParOf" srcId="{7E0EDEEF-B74C-4065-9444-36FCFCD60D1D}" destId="{F50D3924-6052-4E65-B9C2-15269003704A}" srcOrd="4" destOrd="0" presId="urn:microsoft.com/office/officeart/2005/8/layout/lProcess2"/>
    <dgm:cxn modelId="{8047114B-5399-462D-BD5D-99C330A8B7E8}" type="presParOf" srcId="{F50D3924-6052-4E65-B9C2-15269003704A}" destId="{A5AF9DC6-61C0-4D21-AF21-6325ABF90264}" srcOrd="0" destOrd="0" presId="urn:microsoft.com/office/officeart/2005/8/layout/lProcess2"/>
    <dgm:cxn modelId="{E1BA2F09-30F8-492A-BF54-DAEF24DAA7A5}" type="presParOf" srcId="{F50D3924-6052-4E65-B9C2-15269003704A}" destId="{80E3D7B7-5998-43AA-90E7-BFE55F9BCA6C}" srcOrd="1" destOrd="0" presId="urn:microsoft.com/office/officeart/2005/8/layout/lProcess2"/>
    <dgm:cxn modelId="{040E8A12-F654-4773-A4A2-EEE9CA2CC7C2}" type="presParOf" srcId="{F50D3924-6052-4E65-B9C2-15269003704A}" destId="{1521368D-DFEA-4B39-BC41-07AA266BD1F2}" srcOrd="2" destOrd="0" presId="urn:microsoft.com/office/officeart/2005/8/layout/lProcess2"/>
    <dgm:cxn modelId="{99AD8D6D-0B08-44F3-A401-443444061F93}" type="presParOf" srcId="{1521368D-DFEA-4B39-BC41-07AA266BD1F2}" destId="{532A5B34-E54B-4D5D-8A8F-E5DCEAD75647}" srcOrd="0" destOrd="0" presId="urn:microsoft.com/office/officeart/2005/8/layout/lProcess2"/>
    <dgm:cxn modelId="{0CE17A02-12F5-46FF-9507-7EEE406A4B60}" type="presParOf" srcId="{532A5B34-E54B-4D5D-8A8F-E5DCEAD75647}" destId="{025A846D-88BB-47DD-9593-88235B6C8D58}" srcOrd="0" destOrd="0" presId="urn:microsoft.com/office/officeart/2005/8/layout/lProcess2"/>
    <dgm:cxn modelId="{BCC81BB9-4797-44C3-925D-2D1DCA7917F1}" type="presParOf" srcId="{532A5B34-E54B-4D5D-8A8F-E5DCEAD75647}" destId="{D6A50F95-B38C-492D-BC7A-63A4FB9A6136}" srcOrd="1" destOrd="0" presId="urn:microsoft.com/office/officeart/2005/8/layout/lProcess2"/>
    <dgm:cxn modelId="{1039781F-B452-4A1C-8DB1-F317ED4956DB}" type="presParOf" srcId="{532A5B34-E54B-4D5D-8A8F-E5DCEAD75647}" destId="{B095E73F-5C87-43F6-A9EE-D5CE5AEA5439}" srcOrd="2" destOrd="0" presId="urn:microsoft.com/office/officeart/2005/8/layout/lProcess2"/>
    <dgm:cxn modelId="{782506EB-C33E-495F-BD5A-319529DE2048}" type="presParOf" srcId="{532A5B34-E54B-4D5D-8A8F-E5DCEAD75647}" destId="{9BD06FB4-33E2-4521-BC2A-FD6DD90E355B}" srcOrd="3" destOrd="0" presId="urn:microsoft.com/office/officeart/2005/8/layout/lProcess2"/>
    <dgm:cxn modelId="{3DAE57A9-BDB6-4CA2-9DBE-F4994F2FF635}" type="presParOf" srcId="{532A5B34-E54B-4D5D-8A8F-E5DCEAD75647}" destId="{8F3675AB-7919-470C-92B4-CF82F5DE7FAB}" srcOrd="4" destOrd="0" presId="urn:microsoft.com/office/officeart/2005/8/layout/lProcess2"/>
    <dgm:cxn modelId="{FD41EDBB-974F-4712-B5B5-DF10CE51102B}" type="presParOf" srcId="{532A5B34-E54B-4D5D-8A8F-E5DCEAD75647}" destId="{44F10DF4-6926-4BC6-AF92-D685475D7847}" srcOrd="5" destOrd="0" presId="urn:microsoft.com/office/officeart/2005/8/layout/lProcess2"/>
    <dgm:cxn modelId="{60903F96-35DE-40AC-9130-F02034BB9C3A}" type="presParOf" srcId="{532A5B34-E54B-4D5D-8A8F-E5DCEAD75647}" destId="{C1C43E0C-63BB-48A3-9662-7FBC84BDAF63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8C5652-2306-47B6-9111-39500FB8A8B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486E46D-1DC6-4D83-BD6B-C7CDC24ED2E8}">
      <dgm:prSet phldrT="[Text]" custT="1"/>
      <dgm:spPr/>
      <dgm:t>
        <a:bodyPr/>
        <a:lstStyle/>
        <a:p>
          <a:r>
            <a:rPr lang="de-DE" sz="1600" b="1" dirty="0" smtClean="0">
              <a:solidFill>
                <a:srgbClr val="C00000"/>
              </a:solidFill>
            </a:rPr>
            <a:t>Einzel</a:t>
          </a:r>
          <a:endParaRPr lang="de-DE" sz="1600" b="1" dirty="0">
            <a:solidFill>
              <a:srgbClr val="C00000"/>
            </a:solidFill>
          </a:endParaRPr>
        </a:p>
      </dgm:t>
    </dgm:pt>
    <dgm:pt modelId="{43EDC0EC-C26B-4DF6-B461-97821DE82D9C}" type="parTrans" cxnId="{036777BF-0E8F-4D17-9B65-2A3BED776364}">
      <dgm:prSet/>
      <dgm:spPr/>
      <dgm:t>
        <a:bodyPr/>
        <a:lstStyle/>
        <a:p>
          <a:endParaRPr lang="de-DE"/>
        </a:p>
      </dgm:t>
    </dgm:pt>
    <dgm:pt modelId="{7425C9AC-9FDC-4A21-B69C-7A033F910BF0}" type="sibTrans" cxnId="{036777BF-0E8F-4D17-9B65-2A3BED776364}">
      <dgm:prSet/>
      <dgm:spPr/>
      <dgm:t>
        <a:bodyPr/>
        <a:lstStyle/>
        <a:p>
          <a:endParaRPr lang="de-DE"/>
        </a:p>
      </dgm:t>
    </dgm:pt>
    <dgm:pt modelId="{73E0CCFB-E25B-4E40-8026-1C3336F420CC}">
      <dgm:prSet phldrT="[Text]" custT="1"/>
      <dgm:spPr/>
      <dgm:t>
        <a:bodyPr/>
        <a:lstStyle/>
        <a:p>
          <a:r>
            <a:rPr lang="de-DE" sz="1600" b="1" dirty="0" smtClean="0">
              <a:solidFill>
                <a:srgbClr val="C00000"/>
              </a:solidFill>
            </a:rPr>
            <a:t>Ziel: Präsentation einer (Fach-)Arbeit</a:t>
          </a:r>
          <a:endParaRPr lang="de-DE" sz="1600" b="1" dirty="0">
            <a:solidFill>
              <a:srgbClr val="C00000"/>
            </a:solidFill>
          </a:endParaRPr>
        </a:p>
      </dgm:t>
    </dgm:pt>
    <dgm:pt modelId="{7D2DFAA6-7BE3-4ADE-B5E2-CA5B8E97A5C5}" type="parTrans" cxnId="{EC2393D8-9A8D-41F5-BFF1-7F7DAF656599}">
      <dgm:prSet/>
      <dgm:spPr/>
      <dgm:t>
        <a:bodyPr/>
        <a:lstStyle/>
        <a:p>
          <a:endParaRPr lang="de-DE"/>
        </a:p>
      </dgm:t>
    </dgm:pt>
    <dgm:pt modelId="{3E789829-7515-4C46-B00C-B81128D17C77}" type="sibTrans" cxnId="{EC2393D8-9A8D-41F5-BFF1-7F7DAF656599}">
      <dgm:prSet/>
      <dgm:spPr/>
      <dgm:t>
        <a:bodyPr/>
        <a:lstStyle/>
        <a:p>
          <a:endParaRPr lang="de-DE"/>
        </a:p>
      </dgm:t>
    </dgm:pt>
    <dgm:pt modelId="{260B70D4-4FE7-4DCD-87B9-BAF1871714EE}">
      <dgm:prSet phldrT="[Text]"/>
      <dgm:spPr/>
      <dgm:t>
        <a:bodyPr/>
        <a:lstStyle/>
        <a:p>
          <a:r>
            <a:rPr lang="de-DE" dirty="0" smtClean="0">
              <a:solidFill>
                <a:srgbClr val="C00000"/>
              </a:solidFill>
            </a:rPr>
            <a:t>Phasen 3</a:t>
          </a:r>
          <a:endParaRPr lang="de-DE" dirty="0">
            <a:solidFill>
              <a:srgbClr val="C00000"/>
            </a:solidFill>
          </a:endParaRPr>
        </a:p>
      </dgm:t>
    </dgm:pt>
    <dgm:pt modelId="{67E3AD01-5E81-4704-B81C-ACB1B1F4FD7E}" type="parTrans" cxnId="{4268C221-037D-44C8-9085-B25F9D70DC7C}">
      <dgm:prSet/>
      <dgm:spPr/>
      <dgm:t>
        <a:bodyPr/>
        <a:lstStyle/>
        <a:p>
          <a:endParaRPr lang="de-DE"/>
        </a:p>
      </dgm:t>
    </dgm:pt>
    <dgm:pt modelId="{4F249F6D-B5DB-4E98-8914-FC658C2CCC62}" type="sibTrans" cxnId="{4268C221-037D-44C8-9085-B25F9D70DC7C}">
      <dgm:prSet/>
      <dgm:spPr/>
      <dgm:t>
        <a:bodyPr/>
        <a:lstStyle/>
        <a:p>
          <a:endParaRPr lang="de-DE"/>
        </a:p>
      </dgm:t>
    </dgm:pt>
    <dgm:pt modelId="{555686F3-FF27-45A5-A757-9115BA523DB5}">
      <dgm:prSet phldrT="[Text]" custT="1"/>
      <dgm:spPr/>
      <dgm:t>
        <a:bodyPr/>
        <a:lstStyle/>
        <a:p>
          <a:r>
            <a:rPr lang="de-DE" sz="1600" b="1" dirty="0" smtClean="0">
              <a:solidFill>
                <a:srgbClr val="C00000"/>
              </a:solidFill>
            </a:rPr>
            <a:t>Vorlauf </a:t>
          </a:r>
          <a:endParaRPr lang="de-DE" sz="1600" b="1" dirty="0">
            <a:solidFill>
              <a:srgbClr val="C00000"/>
            </a:solidFill>
          </a:endParaRPr>
        </a:p>
      </dgm:t>
    </dgm:pt>
    <dgm:pt modelId="{62B03530-2084-47AF-84A9-0B2991DB01A5}" type="parTrans" cxnId="{A93304CA-07AD-493C-AF18-4CBAD3087954}">
      <dgm:prSet/>
      <dgm:spPr/>
      <dgm:t>
        <a:bodyPr/>
        <a:lstStyle/>
        <a:p>
          <a:endParaRPr lang="de-DE"/>
        </a:p>
      </dgm:t>
    </dgm:pt>
    <dgm:pt modelId="{5E962B5E-EF48-4F6D-ACC6-8982A09B10A4}" type="sibTrans" cxnId="{A93304CA-07AD-493C-AF18-4CBAD3087954}">
      <dgm:prSet/>
      <dgm:spPr/>
      <dgm:t>
        <a:bodyPr/>
        <a:lstStyle/>
        <a:p>
          <a:endParaRPr lang="de-DE"/>
        </a:p>
      </dgm:t>
    </dgm:pt>
    <dgm:pt modelId="{E4A170CE-61AA-4B96-8772-FFE88214362C}">
      <dgm:prSet phldrT="[Text]" custT="1"/>
      <dgm:spPr/>
      <dgm:t>
        <a:bodyPr/>
        <a:lstStyle/>
        <a:p>
          <a:r>
            <a:rPr lang="de-DE" sz="1600" b="1" dirty="0" smtClean="0">
              <a:solidFill>
                <a:srgbClr val="C00000"/>
              </a:solidFill>
            </a:rPr>
            <a:t>Anfertigung</a:t>
          </a:r>
          <a:endParaRPr lang="de-DE" sz="1600" b="1" dirty="0">
            <a:solidFill>
              <a:srgbClr val="C00000"/>
            </a:solidFill>
          </a:endParaRPr>
        </a:p>
      </dgm:t>
    </dgm:pt>
    <dgm:pt modelId="{5D7015DC-274C-489D-9410-E2E7E8FE8302}" type="parTrans" cxnId="{8974AF2B-EB8B-419E-AD42-09E0C6DEB1B0}">
      <dgm:prSet/>
      <dgm:spPr/>
      <dgm:t>
        <a:bodyPr/>
        <a:lstStyle/>
        <a:p>
          <a:endParaRPr lang="de-DE"/>
        </a:p>
      </dgm:t>
    </dgm:pt>
    <dgm:pt modelId="{FF168563-1D10-4D9E-AA06-CF57ACA98543}" type="sibTrans" cxnId="{8974AF2B-EB8B-419E-AD42-09E0C6DEB1B0}">
      <dgm:prSet/>
      <dgm:spPr/>
      <dgm:t>
        <a:bodyPr/>
        <a:lstStyle/>
        <a:p>
          <a:endParaRPr lang="de-DE"/>
        </a:p>
      </dgm:t>
    </dgm:pt>
    <dgm:pt modelId="{66CF3263-DB4A-4C63-A0CC-B023E0D2925E}">
      <dgm:prSet phldrT="[Text]"/>
      <dgm:spPr/>
      <dgm:t>
        <a:bodyPr/>
        <a:lstStyle/>
        <a:p>
          <a:r>
            <a:rPr lang="de-DE" dirty="0" smtClean="0">
              <a:solidFill>
                <a:srgbClr val="C00000"/>
              </a:solidFill>
            </a:rPr>
            <a:t>Bewertung</a:t>
          </a:r>
          <a:endParaRPr lang="de-DE" dirty="0">
            <a:solidFill>
              <a:srgbClr val="C00000"/>
            </a:solidFill>
          </a:endParaRPr>
        </a:p>
      </dgm:t>
    </dgm:pt>
    <dgm:pt modelId="{45932817-AA6A-4B88-8592-13B7F21AC346}" type="parTrans" cxnId="{C3F86FA8-5941-41E7-B184-9025404CF75E}">
      <dgm:prSet/>
      <dgm:spPr/>
      <dgm:t>
        <a:bodyPr/>
        <a:lstStyle/>
        <a:p>
          <a:endParaRPr lang="de-DE"/>
        </a:p>
      </dgm:t>
    </dgm:pt>
    <dgm:pt modelId="{D327868D-0FAB-4482-81D0-6F8B5B9FAB4C}" type="sibTrans" cxnId="{C3F86FA8-5941-41E7-B184-9025404CF75E}">
      <dgm:prSet/>
      <dgm:spPr/>
      <dgm:t>
        <a:bodyPr/>
        <a:lstStyle/>
        <a:p>
          <a:endParaRPr lang="de-DE"/>
        </a:p>
      </dgm:t>
    </dgm:pt>
    <dgm:pt modelId="{834A7481-2935-4C2A-B764-356B55C462F2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Keine</a:t>
          </a:r>
          <a:endParaRPr lang="de-DE" sz="1600" dirty="0">
            <a:solidFill>
              <a:srgbClr val="C00000"/>
            </a:solidFill>
          </a:endParaRPr>
        </a:p>
      </dgm:t>
    </dgm:pt>
    <dgm:pt modelId="{ACD12201-D025-484D-A355-534595EB5942}" type="parTrans" cxnId="{95F7C4EF-2E21-413D-B49E-C74753E17E94}">
      <dgm:prSet/>
      <dgm:spPr/>
      <dgm:t>
        <a:bodyPr/>
        <a:lstStyle/>
        <a:p>
          <a:endParaRPr lang="de-DE"/>
        </a:p>
      </dgm:t>
    </dgm:pt>
    <dgm:pt modelId="{C642BDEE-1976-4FDD-B879-FC928FE772EC}" type="sibTrans" cxnId="{95F7C4EF-2E21-413D-B49E-C74753E17E94}">
      <dgm:prSet/>
      <dgm:spPr/>
      <dgm:t>
        <a:bodyPr/>
        <a:lstStyle/>
        <a:p>
          <a:endParaRPr lang="de-DE"/>
        </a:p>
      </dgm:t>
    </dgm:pt>
    <dgm:pt modelId="{88B2F65D-54E0-42FD-B3E8-84B825923B3E}">
      <dgm:prSet phldrT="[Text]" custT="1"/>
      <dgm:spPr/>
      <dgm:t>
        <a:bodyPr/>
        <a:lstStyle/>
        <a:p>
          <a:r>
            <a:rPr lang="de-DE" sz="1600" b="1" dirty="0" smtClean="0">
              <a:solidFill>
                <a:srgbClr val="C00000"/>
              </a:solidFill>
            </a:rPr>
            <a:t>100 % durch</a:t>
          </a:r>
        </a:p>
        <a:p>
          <a:r>
            <a:rPr lang="de-DE" sz="1600" b="1" dirty="0" smtClean="0">
              <a:solidFill>
                <a:srgbClr val="C00000"/>
              </a:solidFill>
            </a:rPr>
            <a:t>Prüfungsausschuss</a:t>
          </a:r>
        </a:p>
        <a:p>
          <a:r>
            <a:rPr lang="de-DE" sz="1600" b="1" dirty="0" smtClean="0">
              <a:solidFill>
                <a:srgbClr val="C00000"/>
              </a:solidFill>
            </a:rPr>
            <a:t>(fachgebunden</a:t>
          </a:r>
          <a:r>
            <a:rPr lang="de-DE" sz="1700" dirty="0" smtClean="0">
              <a:solidFill>
                <a:srgbClr val="C00000"/>
              </a:solidFill>
            </a:rPr>
            <a:t>)</a:t>
          </a:r>
          <a:endParaRPr lang="de-DE" sz="1700" dirty="0">
            <a:solidFill>
              <a:srgbClr val="C00000"/>
            </a:solidFill>
          </a:endParaRPr>
        </a:p>
      </dgm:t>
    </dgm:pt>
    <dgm:pt modelId="{F60725B9-5AED-4784-91CC-6A85B6374B07}" type="parTrans" cxnId="{D189BFD5-00D2-43DB-A04F-7D5F0B0964BB}">
      <dgm:prSet/>
      <dgm:spPr/>
      <dgm:t>
        <a:bodyPr/>
        <a:lstStyle/>
        <a:p>
          <a:endParaRPr lang="de-DE"/>
        </a:p>
      </dgm:t>
    </dgm:pt>
    <dgm:pt modelId="{FC4D4054-906D-4EC7-837D-24FBFBD13F46}" type="sibTrans" cxnId="{D189BFD5-00D2-43DB-A04F-7D5F0B0964BB}">
      <dgm:prSet/>
      <dgm:spPr/>
      <dgm:t>
        <a:bodyPr/>
        <a:lstStyle/>
        <a:p>
          <a:endParaRPr lang="de-DE"/>
        </a:p>
      </dgm:t>
    </dgm:pt>
    <dgm:pt modelId="{DA06E0A2-A163-42E0-A9ED-98BCF0002100}">
      <dgm:prSet phldrT="[Text]" custT="1"/>
      <dgm:spPr/>
      <dgm:t>
        <a:bodyPr/>
        <a:lstStyle/>
        <a:p>
          <a:r>
            <a:rPr lang="de-DE" sz="1600" b="1" dirty="0" smtClean="0">
              <a:solidFill>
                <a:srgbClr val="C00000"/>
              </a:solidFill>
            </a:rPr>
            <a:t>Präsentation</a:t>
          </a:r>
          <a:endParaRPr lang="de-DE" sz="1600" b="1" dirty="0">
            <a:solidFill>
              <a:srgbClr val="C00000"/>
            </a:solidFill>
          </a:endParaRPr>
        </a:p>
      </dgm:t>
    </dgm:pt>
    <dgm:pt modelId="{7E7A3BC8-8B42-482F-8AAF-64E5E4CAA05E}" type="parTrans" cxnId="{6DAE69C4-22A4-4A38-BEB9-68A0862DD975}">
      <dgm:prSet/>
      <dgm:spPr/>
      <dgm:t>
        <a:bodyPr/>
        <a:lstStyle/>
        <a:p>
          <a:endParaRPr lang="de-DE"/>
        </a:p>
      </dgm:t>
    </dgm:pt>
    <dgm:pt modelId="{C0941556-0F8B-4507-9B9E-C77FC7CAF281}" type="sibTrans" cxnId="{6DAE69C4-22A4-4A38-BEB9-68A0862DD975}">
      <dgm:prSet/>
      <dgm:spPr/>
      <dgm:t>
        <a:bodyPr/>
        <a:lstStyle/>
        <a:p>
          <a:endParaRPr lang="de-DE"/>
        </a:p>
      </dgm:t>
    </dgm:pt>
    <dgm:pt modelId="{B1E08144-4CAD-4FAA-8678-C4F24FE58423}">
      <dgm:prSet phldrT="[Text]" custT="1"/>
      <dgm:spPr/>
      <dgm:t>
        <a:bodyPr/>
        <a:lstStyle/>
        <a:p>
          <a:r>
            <a:rPr lang="de-DE" sz="1600" dirty="0" smtClean="0">
              <a:solidFill>
                <a:srgbClr val="C00000"/>
              </a:solidFill>
            </a:rPr>
            <a:t>Keine </a:t>
          </a:r>
          <a:endParaRPr lang="de-DE" sz="1600" dirty="0" smtClean="0">
            <a:solidFill>
              <a:srgbClr val="C00000"/>
            </a:solidFill>
          </a:endParaRPr>
        </a:p>
        <a:p>
          <a:r>
            <a:rPr lang="de-DE" sz="1400" dirty="0" smtClean="0">
              <a:solidFill>
                <a:srgbClr val="C00000"/>
              </a:solidFill>
            </a:rPr>
            <a:t>Schriftliche Hausarbeit</a:t>
          </a:r>
        </a:p>
        <a:p>
          <a:r>
            <a:rPr lang="de-DE" sz="1400" dirty="0" smtClean="0">
              <a:solidFill>
                <a:srgbClr val="C00000"/>
              </a:solidFill>
            </a:rPr>
            <a:t>Zulassungsvoraussetzung</a:t>
          </a:r>
          <a:endParaRPr lang="de-DE" sz="1400" dirty="0">
            <a:solidFill>
              <a:srgbClr val="C00000"/>
            </a:solidFill>
          </a:endParaRPr>
        </a:p>
      </dgm:t>
    </dgm:pt>
    <dgm:pt modelId="{5C8DDDD5-78A6-4357-9295-FE87829E9A3F}" type="parTrans" cxnId="{5CD5BB7E-4563-4320-B189-E22211500C7B}">
      <dgm:prSet/>
      <dgm:spPr/>
      <dgm:t>
        <a:bodyPr/>
        <a:lstStyle/>
        <a:p>
          <a:endParaRPr lang="de-DE"/>
        </a:p>
      </dgm:t>
    </dgm:pt>
    <dgm:pt modelId="{00B8DCAC-B61B-4CE0-8894-88F925607FB1}" type="sibTrans" cxnId="{5CD5BB7E-4563-4320-B189-E22211500C7B}">
      <dgm:prSet/>
      <dgm:spPr/>
      <dgm:t>
        <a:bodyPr/>
        <a:lstStyle/>
        <a:p>
          <a:endParaRPr lang="de-DE"/>
        </a:p>
      </dgm:t>
    </dgm:pt>
    <dgm:pt modelId="{3E1F63AC-F6A3-4698-ADA2-C9AFA06DBD71}">
      <dgm:prSet phldrT="[Text]"/>
      <dgm:spPr/>
      <dgm:t>
        <a:bodyPr/>
        <a:lstStyle/>
        <a:p>
          <a:r>
            <a:rPr lang="de-DE" dirty="0" smtClean="0">
              <a:solidFill>
                <a:srgbClr val="C00000"/>
              </a:solidFill>
            </a:rPr>
            <a:t>Form</a:t>
          </a:r>
          <a:endParaRPr lang="de-DE" dirty="0">
            <a:solidFill>
              <a:srgbClr val="C00000"/>
            </a:solidFill>
          </a:endParaRPr>
        </a:p>
      </dgm:t>
    </dgm:pt>
    <dgm:pt modelId="{5B74656B-8482-477E-8E74-137F5310A71B}" type="sibTrans" cxnId="{82D415AA-BB53-4141-A967-BE697C599048}">
      <dgm:prSet/>
      <dgm:spPr/>
      <dgm:t>
        <a:bodyPr/>
        <a:lstStyle/>
        <a:p>
          <a:endParaRPr lang="de-DE"/>
        </a:p>
      </dgm:t>
    </dgm:pt>
    <dgm:pt modelId="{F327DEB1-CC4E-4E3E-BB2F-44C8D9A0D0B6}" type="parTrans" cxnId="{82D415AA-BB53-4141-A967-BE697C599048}">
      <dgm:prSet/>
      <dgm:spPr/>
      <dgm:t>
        <a:bodyPr/>
        <a:lstStyle/>
        <a:p>
          <a:endParaRPr lang="de-DE"/>
        </a:p>
      </dgm:t>
    </dgm:pt>
    <dgm:pt modelId="{A79AC80A-B935-4624-A112-3B55AC711F67}" type="pres">
      <dgm:prSet presAssocID="{EF8C5652-2306-47B6-9111-39500FB8A8B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C369C84-6D03-4A1A-A800-38CF763A8D31}" type="pres">
      <dgm:prSet presAssocID="{3E1F63AC-F6A3-4698-ADA2-C9AFA06DBD71}" presName="compNode" presStyleCnt="0"/>
      <dgm:spPr/>
    </dgm:pt>
    <dgm:pt modelId="{41CD81AF-BAF4-47F9-B8BC-2587A541BE25}" type="pres">
      <dgm:prSet presAssocID="{3E1F63AC-F6A3-4698-ADA2-C9AFA06DBD71}" presName="aNode" presStyleLbl="bgShp" presStyleIdx="0" presStyleCnt="3"/>
      <dgm:spPr/>
      <dgm:t>
        <a:bodyPr/>
        <a:lstStyle/>
        <a:p>
          <a:endParaRPr lang="de-DE"/>
        </a:p>
      </dgm:t>
    </dgm:pt>
    <dgm:pt modelId="{EC7315D7-145A-4E7B-A738-87B6AF468E8C}" type="pres">
      <dgm:prSet presAssocID="{3E1F63AC-F6A3-4698-ADA2-C9AFA06DBD71}" presName="textNode" presStyleLbl="bgShp" presStyleIdx="0" presStyleCnt="3"/>
      <dgm:spPr/>
      <dgm:t>
        <a:bodyPr/>
        <a:lstStyle/>
        <a:p>
          <a:endParaRPr lang="de-DE"/>
        </a:p>
      </dgm:t>
    </dgm:pt>
    <dgm:pt modelId="{4BE90A33-FBE0-4C67-B532-C80C78E3D465}" type="pres">
      <dgm:prSet presAssocID="{3E1F63AC-F6A3-4698-ADA2-C9AFA06DBD71}" presName="compChildNode" presStyleCnt="0"/>
      <dgm:spPr/>
    </dgm:pt>
    <dgm:pt modelId="{35D07A95-58BB-43F2-B898-FCE4356EBD90}" type="pres">
      <dgm:prSet presAssocID="{3E1F63AC-F6A3-4698-ADA2-C9AFA06DBD71}" presName="theInnerList" presStyleCnt="0"/>
      <dgm:spPr/>
    </dgm:pt>
    <dgm:pt modelId="{0F0AE52C-3086-409F-A5EA-A72B4048454F}" type="pres">
      <dgm:prSet presAssocID="{E486E46D-1DC6-4D83-BD6B-C7CDC24ED2E8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CDA68F-6E65-4349-8027-78C86658379A}" type="pres">
      <dgm:prSet presAssocID="{E486E46D-1DC6-4D83-BD6B-C7CDC24ED2E8}" presName="aSpace2" presStyleCnt="0"/>
      <dgm:spPr/>
    </dgm:pt>
    <dgm:pt modelId="{532A66D6-DA7D-417D-8B91-4F8850BF981A}" type="pres">
      <dgm:prSet presAssocID="{73E0CCFB-E25B-4E40-8026-1C3336F420CC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74D6AC7-A5B3-42B5-A558-9AB771D67133}" type="pres">
      <dgm:prSet presAssocID="{3E1F63AC-F6A3-4698-ADA2-C9AFA06DBD71}" presName="aSpace" presStyleCnt="0"/>
      <dgm:spPr/>
    </dgm:pt>
    <dgm:pt modelId="{B78B2CC2-7B77-48CE-BE3B-C98CF3C5BEB7}" type="pres">
      <dgm:prSet presAssocID="{260B70D4-4FE7-4DCD-87B9-BAF1871714EE}" presName="compNode" presStyleCnt="0"/>
      <dgm:spPr/>
    </dgm:pt>
    <dgm:pt modelId="{6F2F4050-4EA3-43E9-90CB-2B80AF2B29BC}" type="pres">
      <dgm:prSet presAssocID="{260B70D4-4FE7-4DCD-87B9-BAF1871714EE}" presName="aNode" presStyleLbl="bgShp" presStyleIdx="1" presStyleCnt="3"/>
      <dgm:spPr/>
      <dgm:t>
        <a:bodyPr/>
        <a:lstStyle/>
        <a:p>
          <a:endParaRPr lang="de-DE"/>
        </a:p>
      </dgm:t>
    </dgm:pt>
    <dgm:pt modelId="{B9E5E066-663C-45FC-B103-32821A369425}" type="pres">
      <dgm:prSet presAssocID="{260B70D4-4FE7-4DCD-87B9-BAF1871714EE}" presName="textNode" presStyleLbl="bgShp" presStyleIdx="1" presStyleCnt="3"/>
      <dgm:spPr/>
      <dgm:t>
        <a:bodyPr/>
        <a:lstStyle/>
        <a:p>
          <a:endParaRPr lang="de-DE"/>
        </a:p>
      </dgm:t>
    </dgm:pt>
    <dgm:pt modelId="{ADD7ECC4-4CED-4A6F-8F3B-096FAC5FD10D}" type="pres">
      <dgm:prSet presAssocID="{260B70D4-4FE7-4DCD-87B9-BAF1871714EE}" presName="compChildNode" presStyleCnt="0"/>
      <dgm:spPr/>
    </dgm:pt>
    <dgm:pt modelId="{9D02CCBE-097F-402A-8312-AD6531E86CF3}" type="pres">
      <dgm:prSet presAssocID="{260B70D4-4FE7-4DCD-87B9-BAF1871714EE}" presName="theInnerList" presStyleCnt="0"/>
      <dgm:spPr/>
    </dgm:pt>
    <dgm:pt modelId="{8DBA79AE-3EE5-4569-AC7E-4E68E6FFBFFF}" type="pres">
      <dgm:prSet presAssocID="{555686F3-FF27-45A5-A757-9115BA523DB5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F34549A-BFBF-41B1-9E58-E1A64562F2DA}" type="pres">
      <dgm:prSet presAssocID="{555686F3-FF27-45A5-A757-9115BA523DB5}" presName="aSpace2" presStyleCnt="0"/>
      <dgm:spPr/>
    </dgm:pt>
    <dgm:pt modelId="{8D3E851D-A2D9-42EA-B97D-8E4CFF56B757}" type="pres">
      <dgm:prSet presAssocID="{E4A170CE-61AA-4B96-8772-FFE88214362C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6361710-5AB9-47B9-A4B9-3301F6907709}" type="pres">
      <dgm:prSet presAssocID="{E4A170CE-61AA-4B96-8772-FFE88214362C}" presName="aSpace2" presStyleCnt="0"/>
      <dgm:spPr/>
    </dgm:pt>
    <dgm:pt modelId="{75E49E73-4CC7-4B5C-B95B-7CA44CF9B286}" type="pres">
      <dgm:prSet presAssocID="{DA06E0A2-A163-42E0-A9ED-98BCF0002100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EDB5A2D-DC3D-4FE2-B730-61BA75E8F9D1}" type="pres">
      <dgm:prSet presAssocID="{260B70D4-4FE7-4DCD-87B9-BAF1871714EE}" presName="aSpace" presStyleCnt="0"/>
      <dgm:spPr/>
    </dgm:pt>
    <dgm:pt modelId="{CDEC7D33-0F13-4BFC-B06E-88494C8F36B8}" type="pres">
      <dgm:prSet presAssocID="{66CF3263-DB4A-4C63-A0CC-B023E0D2925E}" presName="compNode" presStyleCnt="0"/>
      <dgm:spPr/>
    </dgm:pt>
    <dgm:pt modelId="{B56A21C0-38B9-417A-ADD2-C0512D17CD28}" type="pres">
      <dgm:prSet presAssocID="{66CF3263-DB4A-4C63-A0CC-B023E0D2925E}" presName="aNode" presStyleLbl="bgShp" presStyleIdx="2" presStyleCnt="3"/>
      <dgm:spPr/>
      <dgm:t>
        <a:bodyPr/>
        <a:lstStyle/>
        <a:p>
          <a:endParaRPr lang="de-DE"/>
        </a:p>
      </dgm:t>
    </dgm:pt>
    <dgm:pt modelId="{8AD1E2A3-B015-4AC7-B8D3-16CD749B00EA}" type="pres">
      <dgm:prSet presAssocID="{66CF3263-DB4A-4C63-A0CC-B023E0D2925E}" presName="textNode" presStyleLbl="bgShp" presStyleIdx="2" presStyleCnt="3"/>
      <dgm:spPr/>
      <dgm:t>
        <a:bodyPr/>
        <a:lstStyle/>
        <a:p>
          <a:endParaRPr lang="de-DE"/>
        </a:p>
      </dgm:t>
    </dgm:pt>
    <dgm:pt modelId="{AE6F1CED-02F7-4B74-BD98-EB60DD856821}" type="pres">
      <dgm:prSet presAssocID="{66CF3263-DB4A-4C63-A0CC-B023E0D2925E}" presName="compChildNode" presStyleCnt="0"/>
      <dgm:spPr/>
    </dgm:pt>
    <dgm:pt modelId="{71FF3E99-DFA7-4A0D-9775-B646B2555B8B}" type="pres">
      <dgm:prSet presAssocID="{66CF3263-DB4A-4C63-A0CC-B023E0D2925E}" presName="theInnerList" presStyleCnt="0"/>
      <dgm:spPr/>
    </dgm:pt>
    <dgm:pt modelId="{523C8FFD-47F8-465E-8CA7-E25F53AEE5A5}" type="pres">
      <dgm:prSet presAssocID="{834A7481-2935-4C2A-B764-356B55C462F2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61421DD-9925-4CCA-8426-1F0DC31C8207}" type="pres">
      <dgm:prSet presAssocID="{834A7481-2935-4C2A-B764-356B55C462F2}" presName="aSpace2" presStyleCnt="0"/>
      <dgm:spPr/>
    </dgm:pt>
    <dgm:pt modelId="{9FC72D4F-1B6F-477D-9AC7-479EF6F5E374}" type="pres">
      <dgm:prSet presAssocID="{B1E08144-4CAD-4FAA-8678-C4F24FE58423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2DFDDA2-9363-4ED4-9BAF-D82076D58AB5}" type="pres">
      <dgm:prSet presAssocID="{B1E08144-4CAD-4FAA-8678-C4F24FE58423}" presName="aSpace2" presStyleCnt="0"/>
      <dgm:spPr/>
    </dgm:pt>
    <dgm:pt modelId="{2BF80E96-1C45-4AAA-8B89-C42F2CB45B5D}" type="pres">
      <dgm:prSet presAssocID="{88B2F65D-54E0-42FD-B3E8-84B825923B3E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9072075-206C-431F-A8B5-656FAB4EC7A5}" type="presOf" srcId="{B1E08144-4CAD-4FAA-8678-C4F24FE58423}" destId="{9FC72D4F-1B6F-477D-9AC7-479EF6F5E374}" srcOrd="0" destOrd="0" presId="urn:microsoft.com/office/officeart/2005/8/layout/lProcess2"/>
    <dgm:cxn modelId="{036777BF-0E8F-4D17-9B65-2A3BED776364}" srcId="{3E1F63AC-F6A3-4698-ADA2-C9AFA06DBD71}" destId="{E486E46D-1DC6-4D83-BD6B-C7CDC24ED2E8}" srcOrd="0" destOrd="0" parTransId="{43EDC0EC-C26B-4DF6-B461-97821DE82D9C}" sibTransId="{7425C9AC-9FDC-4A21-B69C-7A033F910BF0}"/>
    <dgm:cxn modelId="{EC2393D8-9A8D-41F5-BFF1-7F7DAF656599}" srcId="{3E1F63AC-F6A3-4698-ADA2-C9AFA06DBD71}" destId="{73E0CCFB-E25B-4E40-8026-1C3336F420CC}" srcOrd="1" destOrd="0" parTransId="{7D2DFAA6-7BE3-4ADE-B5E2-CA5B8E97A5C5}" sibTransId="{3E789829-7515-4C46-B00C-B81128D17C77}"/>
    <dgm:cxn modelId="{E6B39CC8-D492-4E95-BE3E-B87B5859E73D}" type="presOf" srcId="{260B70D4-4FE7-4DCD-87B9-BAF1871714EE}" destId="{B9E5E066-663C-45FC-B103-32821A369425}" srcOrd="1" destOrd="0" presId="urn:microsoft.com/office/officeart/2005/8/layout/lProcess2"/>
    <dgm:cxn modelId="{B671DC12-70C8-439D-81BE-C7BBED44C9CC}" type="presOf" srcId="{3E1F63AC-F6A3-4698-ADA2-C9AFA06DBD71}" destId="{EC7315D7-145A-4E7B-A738-87B6AF468E8C}" srcOrd="1" destOrd="0" presId="urn:microsoft.com/office/officeart/2005/8/layout/lProcess2"/>
    <dgm:cxn modelId="{AAE6BBC4-55D3-419D-8E3B-A978F467EE72}" type="presOf" srcId="{E486E46D-1DC6-4D83-BD6B-C7CDC24ED2E8}" destId="{0F0AE52C-3086-409F-A5EA-A72B4048454F}" srcOrd="0" destOrd="0" presId="urn:microsoft.com/office/officeart/2005/8/layout/lProcess2"/>
    <dgm:cxn modelId="{8974AF2B-EB8B-419E-AD42-09E0C6DEB1B0}" srcId="{260B70D4-4FE7-4DCD-87B9-BAF1871714EE}" destId="{E4A170CE-61AA-4B96-8772-FFE88214362C}" srcOrd="1" destOrd="0" parTransId="{5D7015DC-274C-489D-9410-E2E7E8FE8302}" sibTransId="{FF168563-1D10-4D9E-AA06-CF57ACA98543}"/>
    <dgm:cxn modelId="{95F7C4EF-2E21-413D-B49E-C74753E17E94}" srcId="{66CF3263-DB4A-4C63-A0CC-B023E0D2925E}" destId="{834A7481-2935-4C2A-B764-356B55C462F2}" srcOrd="0" destOrd="0" parTransId="{ACD12201-D025-484D-A355-534595EB5942}" sibTransId="{C642BDEE-1976-4FDD-B879-FC928FE772EC}"/>
    <dgm:cxn modelId="{C3F86FA8-5941-41E7-B184-9025404CF75E}" srcId="{EF8C5652-2306-47B6-9111-39500FB8A8B9}" destId="{66CF3263-DB4A-4C63-A0CC-B023E0D2925E}" srcOrd="2" destOrd="0" parTransId="{45932817-AA6A-4B88-8592-13B7F21AC346}" sibTransId="{D327868D-0FAB-4482-81D0-6F8B5B9FAB4C}"/>
    <dgm:cxn modelId="{6DAE69C4-22A4-4A38-BEB9-68A0862DD975}" srcId="{260B70D4-4FE7-4DCD-87B9-BAF1871714EE}" destId="{DA06E0A2-A163-42E0-A9ED-98BCF0002100}" srcOrd="2" destOrd="0" parTransId="{7E7A3BC8-8B42-482F-8AAF-64E5E4CAA05E}" sibTransId="{C0941556-0F8B-4507-9B9E-C77FC7CAF281}"/>
    <dgm:cxn modelId="{AFBE5A36-3568-41FA-9204-678443E0446F}" type="presOf" srcId="{EF8C5652-2306-47B6-9111-39500FB8A8B9}" destId="{A79AC80A-B935-4624-A112-3B55AC711F67}" srcOrd="0" destOrd="0" presId="urn:microsoft.com/office/officeart/2005/8/layout/lProcess2"/>
    <dgm:cxn modelId="{9669216F-7588-4F59-A2B9-DA3968034115}" type="presOf" srcId="{834A7481-2935-4C2A-B764-356B55C462F2}" destId="{523C8FFD-47F8-465E-8CA7-E25F53AEE5A5}" srcOrd="0" destOrd="0" presId="urn:microsoft.com/office/officeart/2005/8/layout/lProcess2"/>
    <dgm:cxn modelId="{6A3033DA-21FE-4166-AF2F-00C7E0CDE9E6}" type="presOf" srcId="{3E1F63AC-F6A3-4698-ADA2-C9AFA06DBD71}" destId="{41CD81AF-BAF4-47F9-B8BC-2587A541BE25}" srcOrd="0" destOrd="0" presId="urn:microsoft.com/office/officeart/2005/8/layout/lProcess2"/>
    <dgm:cxn modelId="{5CD5BB7E-4563-4320-B189-E22211500C7B}" srcId="{66CF3263-DB4A-4C63-A0CC-B023E0D2925E}" destId="{B1E08144-4CAD-4FAA-8678-C4F24FE58423}" srcOrd="1" destOrd="0" parTransId="{5C8DDDD5-78A6-4357-9295-FE87829E9A3F}" sibTransId="{00B8DCAC-B61B-4CE0-8894-88F925607FB1}"/>
    <dgm:cxn modelId="{A93304CA-07AD-493C-AF18-4CBAD3087954}" srcId="{260B70D4-4FE7-4DCD-87B9-BAF1871714EE}" destId="{555686F3-FF27-45A5-A757-9115BA523DB5}" srcOrd="0" destOrd="0" parTransId="{62B03530-2084-47AF-84A9-0B2991DB01A5}" sibTransId="{5E962B5E-EF48-4F6D-ACC6-8982A09B10A4}"/>
    <dgm:cxn modelId="{4268C221-037D-44C8-9085-B25F9D70DC7C}" srcId="{EF8C5652-2306-47B6-9111-39500FB8A8B9}" destId="{260B70D4-4FE7-4DCD-87B9-BAF1871714EE}" srcOrd="1" destOrd="0" parTransId="{67E3AD01-5E81-4704-B81C-ACB1B1F4FD7E}" sibTransId="{4F249F6D-B5DB-4E98-8914-FC658C2CCC62}"/>
    <dgm:cxn modelId="{D189BFD5-00D2-43DB-A04F-7D5F0B0964BB}" srcId="{66CF3263-DB4A-4C63-A0CC-B023E0D2925E}" destId="{88B2F65D-54E0-42FD-B3E8-84B825923B3E}" srcOrd="2" destOrd="0" parTransId="{F60725B9-5AED-4784-91CC-6A85B6374B07}" sibTransId="{FC4D4054-906D-4EC7-837D-24FBFBD13F46}"/>
    <dgm:cxn modelId="{524BCAE2-A9BC-47CD-A4E4-58015CD79F5B}" type="presOf" srcId="{555686F3-FF27-45A5-A757-9115BA523DB5}" destId="{8DBA79AE-3EE5-4569-AC7E-4E68E6FFBFFF}" srcOrd="0" destOrd="0" presId="urn:microsoft.com/office/officeart/2005/8/layout/lProcess2"/>
    <dgm:cxn modelId="{73DE15C6-5FC1-4CEC-92A6-0DB6C8C36062}" type="presOf" srcId="{73E0CCFB-E25B-4E40-8026-1C3336F420CC}" destId="{532A66D6-DA7D-417D-8B91-4F8850BF981A}" srcOrd="0" destOrd="0" presId="urn:microsoft.com/office/officeart/2005/8/layout/lProcess2"/>
    <dgm:cxn modelId="{DBF85138-06CB-486B-84A2-C5222CD24BB5}" type="presOf" srcId="{260B70D4-4FE7-4DCD-87B9-BAF1871714EE}" destId="{6F2F4050-4EA3-43E9-90CB-2B80AF2B29BC}" srcOrd="0" destOrd="0" presId="urn:microsoft.com/office/officeart/2005/8/layout/lProcess2"/>
    <dgm:cxn modelId="{CEBE6312-1901-415B-8879-9C0FE0D802F5}" type="presOf" srcId="{66CF3263-DB4A-4C63-A0CC-B023E0D2925E}" destId="{8AD1E2A3-B015-4AC7-B8D3-16CD749B00EA}" srcOrd="1" destOrd="0" presId="urn:microsoft.com/office/officeart/2005/8/layout/lProcess2"/>
    <dgm:cxn modelId="{14A6FC60-2371-4307-9469-A6BA76805C8D}" type="presOf" srcId="{DA06E0A2-A163-42E0-A9ED-98BCF0002100}" destId="{75E49E73-4CC7-4B5C-B95B-7CA44CF9B286}" srcOrd="0" destOrd="0" presId="urn:microsoft.com/office/officeart/2005/8/layout/lProcess2"/>
    <dgm:cxn modelId="{040C5608-0E89-4528-915B-558FA4E1979F}" type="presOf" srcId="{66CF3263-DB4A-4C63-A0CC-B023E0D2925E}" destId="{B56A21C0-38B9-417A-ADD2-C0512D17CD28}" srcOrd="0" destOrd="0" presId="urn:microsoft.com/office/officeart/2005/8/layout/lProcess2"/>
    <dgm:cxn modelId="{82D415AA-BB53-4141-A967-BE697C599048}" srcId="{EF8C5652-2306-47B6-9111-39500FB8A8B9}" destId="{3E1F63AC-F6A3-4698-ADA2-C9AFA06DBD71}" srcOrd="0" destOrd="0" parTransId="{F327DEB1-CC4E-4E3E-BB2F-44C8D9A0D0B6}" sibTransId="{5B74656B-8482-477E-8E74-137F5310A71B}"/>
    <dgm:cxn modelId="{45264A3B-F9F9-4765-8D32-59BD14F9B035}" type="presOf" srcId="{E4A170CE-61AA-4B96-8772-FFE88214362C}" destId="{8D3E851D-A2D9-42EA-B97D-8E4CFF56B757}" srcOrd="0" destOrd="0" presId="urn:microsoft.com/office/officeart/2005/8/layout/lProcess2"/>
    <dgm:cxn modelId="{FDEB5BF2-8953-46E0-B9CF-DF0CCA658561}" type="presOf" srcId="{88B2F65D-54E0-42FD-B3E8-84B825923B3E}" destId="{2BF80E96-1C45-4AAA-8B89-C42F2CB45B5D}" srcOrd="0" destOrd="0" presId="urn:microsoft.com/office/officeart/2005/8/layout/lProcess2"/>
    <dgm:cxn modelId="{24BBFAB0-B15F-49DA-9867-5C2CEECA5783}" type="presParOf" srcId="{A79AC80A-B935-4624-A112-3B55AC711F67}" destId="{9C369C84-6D03-4A1A-A800-38CF763A8D31}" srcOrd="0" destOrd="0" presId="urn:microsoft.com/office/officeart/2005/8/layout/lProcess2"/>
    <dgm:cxn modelId="{BBDD1AB9-F80F-469D-B9B3-4865C97C82F9}" type="presParOf" srcId="{9C369C84-6D03-4A1A-A800-38CF763A8D31}" destId="{41CD81AF-BAF4-47F9-B8BC-2587A541BE25}" srcOrd="0" destOrd="0" presId="urn:microsoft.com/office/officeart/2005/8/layout/lProcess2"/>
    <dgm:cxn modelId="{56507737-79EA-4BE9-B798-98459C657278}" type="presParOf" srcId="{9C369C84-6D03-4A1A-A800-38CF763A8D31}" destId="{EC7315D7-145A-4E7B-A738-87B6AF468E8C}" srcOrd="1" destOrd="0" presId="urn:microsoft.com/office/officeart/2005/8/layout/lProcess2"/>
    <dgm:cxn modelId="{EE5B61E0-3386-4466-AD10-42F0FF946B12}" type="presParOf" srcId="{9C369C84-6D03-4A1A-A800-38CF763A8D31}" destId="{4BE90A33-FBE0-4C67-B532-C80C78E3D465}" srcOrd="2" destOrd="0" presId="urn:microsoft.com/office/officeart/2005/8/layout/lProcess2"/>
    <dgm:cxn modelId="{5F3F2243-3874-4654-9CD1-3CD879616C95}" type="presParOf" srcId="{4BE90A33-FBE0-4C67-B532-C80C78E3D465}" destId="{35D07A95-58BB-43F2-B898-FCE4356EBD90}" srcOrd="0" destOrd="0" presId="urn:microsoft.com/office/officeart/2005/8/layout/lProcess2"/>
    <dgm:cxn modelId="{969B705C-C6FB-4628-B034-CCBABA32BA96}" type="presParOf" srcId="{35D07A95-58BB-43F2-B898-FCE4356EBD90}" destId="{0F0AE52C-3086-409F-A5EA-A72B4048454F}" srcOrd="0" destOrd="0" presId="urn:microsoft.com/office/officeart/2005/8/layout/lProcess2"/>
    <dgm:cxn modelId="{77A2FE60-EAD7-4573-923A-2A2670897D4C}" type="presParOf" srcId="{35D07A95-58BB-43F2-B898-FCE4356EBD90}" destId="{43CDA68F-6E65-4349-8027-78C86658379A}" srcOrd="1" destOrd="0" presId="urn:microsoft.com/office/officeart/2005/8/layout/lProcess2"/>
    <dgm:cxn modelId="{2F189485-D3C8-4AFB-8469-8363A1BC051C}" type="presParOf" srcId="{35D07A95-58BB-43F2-B898-FCE4356EBD90}" destId="{532A66D6-DA7D-417D-8B91-4F8850BF981A}" srcOrd="2" destOrd="0" presId="urn:microsoft.com/office/officeart/2005/8/layout/lProcess2"/>
    <dgm:cxn modelId="{C746054C-1EC9-4D64-B600-B50B9ADCC0D5}" type="presParOf" srcId="{A79AC80A-B935-4624-A112-3B55AC711F67}" destId="{274D6AC7-A5B3-42B5-A558-9AB771D67133}" srcOrd="1" destOrd="0" presId="urn:microsoft.com/office/officeart/2005/8/layout/lProcess2"/>
    <dgm:cxn modelId="{0F6D6307-6065-407F-A96C-9B87D54BE80E}" type="presParOf" srcId="{A79AC80A-B935-4624-A112-3B55AC711F67}" destId="{B78B2CC2-7B77-48CE-BE3B-C98CF3C5BEB7}" srcOrd="2" destOrd="0" presId="urn:microsoft.com/office/officeart/2005/8/layout/lProcess2"/>
    <dgm:cxn modelId="{D4FDEFE9-08C6-4153-ACD8-FAA337BC953D}" type="presParOf" srcId="{B78B2CC2-7B77-48CE-BE3B-C98CF3C5BEB7}" destId="{6F2F4050-4EA3-43E9-90CB-2B80AF2B29BC}" srcOrd="0" destOrd="0" presId="urn:microsoft.com/office/officeart/2005/8/layout/lProcess2"/>
    <dgm:cxn modelId="{9D10AAA1-07F0-452A-ABC0-43331015599A}" type="presParOf" srcId="{B78B2CC2-7B77-48CE-BE3B-C98CF3C5BEB7}" destId="{B9E5E066-663C-45FC-B103-32821A369425}" srcOrd="1" destOrd="0" presId="urn:microsoft.com/office/officeart/2005/8/layout/lProcess2"/>
    <dgm:cxn modelId="{C65D4BC7-827A-45EB-B78A-7E9C5D0B6E68}" type="presParOf" srcId="{B78B2CC2-7B77-48CE-BE3B-C98CF3C5BEB7}" destId="{ADD7ECC4-4CED-4A6F-8F3B-096FAC5FD10D}" srcOrd="2" destOrd="0" presId="urn:microsoft.com/office/officeart/2005/8/layout/lProcess2"/>
    <dgm:cxn modelId="{E51D5AE7-C2E7-45D1-AAF8-CDC1EC22281A}" type="presParOf" srcId="{ADD7ECC4-4CED-4A6F-8F3B-096FAC5FD10D}" destId="{9D02CCBE-097F-402A-8312-AD6531E86CF3}" srcOrd="0" destOrd="0" presId="urn:microsoft.com/office/officeart/2005/8/layout/lProcess2"/>
    <dgm:cxn modelId="{C3696C10-95F8-4382-88E0-F6EEB65F865F}" type="presParOf" srcId="{9D02CCBE-097F-402A-8312-AD6531E86CF3}" destId="{8DBA79AE-3EE5-4569-AC7E-4E68E6FFBFFF}" srcOrd="0" destOrd="0" presId="urn:microsoft.com/office/officeart/2005/8/layout/lProcess2"/>
    <dgm:cxn modelId="{C729DBE8-A335-41D0-B713-177E99513D09}" type="presParOf" srcId="{9D02CCBE-097F-402A-8312-AD6531E86CF3}" destId="{9F34549A-BFBF-41B1-9E58-E1A64562F2DA}" srcOrd="1" destOrd="0" presId="urn:microsoft.com/office/officeart/2005/8/layout/lProcess2"/>
    <dgm:cxn modelId="{3B1C7348-1C36-4E00-AD9A-D1FF41B7744F}" type="presParOf" srcId="{9D02CCBE-097F-402A-8312-AD6531E86CF3}" destId="{8D3E851D-A2D9-42EA-B97D-8E4CFF56B757}" srcOrd="2" destOrd="0" presId="urn:microsoft.com/office/officeart/2005/8/layout/lProcess2"/>
    <dgm:cxn modelId="{BA454DFF-4341-404A-9BD9-8C28AE1ACB25}" type="presParOf" srcId="{9D02CCBE-097F-402A-8312-AD6531E86CF3}" destId="{A6361710-5AB9-47B9-A4B9-3301F6907709}" srcOrd="3" destOrd="0" presId="urn:microsoft.com/office/officeart/2005/8/layout/lProcess2"/>
    <dgm:cxn modelId="{E3594783-C284-4E46-A568-8D7457289D2E}" type="presParOf" srcId="{9D02CCBE-097F-402A-8312-AD6531E86CF3}" destId="{75E49E73-4CC7-4B5C-B95B-7CA44CF9B286}" srcOrd="4" destOrd="0" presId="urn:microsoft.com/office/officeart/2005/8/layout/lProcess2"/>
    <dgm:cxn modelId="{30713173-B126-49E4-B1D8-6800656A22D1}" type="presParOf" srcId="{A79AC80A-B935-4624-A112-3B55AC711F67}" destId="{4EDB5A2D-DC3D-4FE2-B730-61BA75E8F9D1}" srcOrd="3" destOrd="0" presId="urn:microsoft.com/office/officeart/2005/8/layout/lProcess2"/>
    <dgm:cxn modelId="{4D7ED24D-F6C3-4F89-8E93-FC3B7970F23D}" type="presParOf" srcId="{A79AC80A-B935-4624-A112-3B55AC711F67}" destId="{CDEC7D33-0F13-4BFC-B06E-88494C8F36B8}" srcOrd="4" destOrd="0" presId="urn:microsoft.com/office/officeart/2005/8/layout/lProcess2"/>
    <dgm:cxn modelId="{88BBAE32-A286-4315-89F1-B0E280658F00}" type="presParOf" srcId="{CDEC7D33-0F13-4BFC-B06E-88494C8F36B8}" destId="{B56A21C0-38B9-417A-ADD2-C0512D17CD28}" srcOrd="0" destOrd="0" presId="urn:microsoft.com/office/officeart/2005/8/layout/lProcess2"/>
    <dgm:cxn modelId="{08CBE16C-3D12-41C5-8607-15DFE74217FF}" type="presParOf" srcId="{CDEC7D33-0F13-4BFC-B06E-88494C8F36B8}" destId="{8AD1E2A3-B015-4AC7-B8D3-16CD749B00EA}" srcOrd="1" destOrd="0" presId="urn:microsoft.com/office/officeart/2005/8/layout/lProcess2"/>
    <dgm:cxn modelId="{8CDC81B8-D808-41D7-A299-CDC0BE19B454}" type="presParOf" srcId="{CDEC7D33-0F13-4BFC-B06E-88494C8F36B8}" destId="{AE6F1CED-02F7-4B74-BD98-EB60DD856821}" srcOrd="2" destOrd="0" presId="urn:microsoft.com/office/officeart/2005/8/layout/lProcess2"/>
    <dgm:cxn modelId="{40B50F96-8359-4690-8952-84811BFB6ACF}" type="presParOf" srcId="{AE6F1CED-02F7-4B74-BD98-EB60DD856821}" destId="{71FF3E99-DFA7-4A0D-9775-B646B2555B8B}" srcOrd="0" destOrd="0" presId="urn:microsoft.com/office/officeart/2005/8/layout/lProcess2"/>
    <dgm:cxn modelId="{A715CB56-EA69-4040-AFF3-4EA2C1AF1C09}" type="presParOf" srcId="{71FF3E99-DFA7-4A0D-9775-B646B2555B8B}" destId="{523C8FFD-47F8-465E-8CA7-E25F53AEE5A5}" srcOrd="0" destOrd="0" presId="urn:microsoft.com/office/officeart/2005/8/layout/lProcess2"/>
    <dgm:cxn modelId="{0E7E0DD1-A54C-4F20-8A4B-3AA2D9D2C21F}" type="presParOf" srcId="{71FF3E99-DFA7-4A0D-9775-B646B2555B8B}" destId="{961421DD-9925-4CCA-8426-1F0DC31C8207}" srcOrd="1" destOrd="0" presId="urn:microsoft.com/office/officeart/2005/8/layout/lProcess2"/>
    <dgm:cxn modelId="{5DFB22FB-15BD-45FB-82E5-B58A91AE8DB9}" type="presParOf" srcId="{71FF3E99-DFA7-4A0D-9775-B646B2555B8B}" destId="{9FC72D4F-1B6F-477D-9AC7-479EF6F5E374}" srcOrd="2" destOrd="0" presId="urn:microsoft.com/office/officeart/2005/8/layout/lProcess2"/>
    <dgm:cxn modelId="{F4D4BB25-1E49-4D15-8F4C-A9C13A2BE99B}" type="presParOf" srcId="{71FF3E99-DFA7-4A0D-9775-B646B2555B8B}" destId="{F2DFDDA2-9363-4ED4-9BAF-D82076D58AB5}" srcOrd="3" destOrd="0" presId="urn:microsoft.com/office/officeart/2005/8/layout/lProcess2"/>
    <dgm:cxn modelId="{10A5E0B5-6F36-4DF9-ADD1-7F4A09CABD52}" type="presParOf" srcId="{71FF3E99-DFA7-4A0D-9775-B646B2555B8B}" destId="{2BF80E96-1C45-4AAA-8B89-C42F2CB45B5D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0C23CB-824E-413E-B7C1-60F80DEC6EF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740D9B8-FFEE-43B5-90E1-0CD9A43E020F}">
      <dgm:prSet phldrT="[Text]"/>
      <dgm:spPr/>
      <dgm:t>
        <a:bodyPr/>
        <a:lstStyle/>
        <a:p>
          <a:r>
            <a:rPr lang="de-DE" dirty="0" smtClean="0"/>
            <a:t>Vorlauf Klassenlehrer</a:t>
          </a:r>
          <a:endParaRPr lang="de-DE" dirty="0"/>
        </a:p>
      </dgm:t>
    </dgm:pt>
    <dgm:pt modelId="{6F220F2D-B749-4FA7-9DDA-74BF965109F4}" type="parTrans" cxnId="{44DB8900-10FF-4352-BBD4-00DCC44D97F8}">
      <dgm:prSet/>
      <dgm:spPr/>
      <dgm:t>
        <a:bodyPr/>
        <a:lstStyle/>
        <a:p>
          <a:endParaRPr lang="de-DE"/>
        </a:p>
      </dgm:t>
    </dgm:pt>
    <dgm:pt modelId="{DDA715F5-66B2-496E-A85D-AC117A121BB2}" type="sibTrans" cxnId="{44DB8900-10FF-4352-BBD4-00DCC44D97F8}">
      <dgm:prSet/>
      <dgm:spPr/>
      <dgm:t>
        <a:bodyPr/>
        <a:lstStyle/>
        <a:p>
          <a:endParaRPr lang="de-DE"/>
        </a:p>
      </dgm:t>
    </dgm:pt>
    <dgm:pt modelId="{9235E939-4478-40F5-99B7-411FB285883B}">
      <dgm:prSet phldrT="[Text]"/>
      <dgm:spPr/>
      <dgm:t>
        <a:bodyPr/>
        <a:lstStyle/>
        <a:p>
          <a:r>
            <a:rPr lang="de-DE" dirty="0" smtClean="0"/>
            <a:t>Themenfindung</a:t>
          </a:r>
          <a:endParaRPr lang="de-DE" dirty="0"/>
        </a:p>
      </dgm:t>
    </dgm:pt>
    <dgm:pt modelId="{A604B665-7CC7-42F0-90B5-1F09C2EF8B2B}" type="parTrans" cxnId="{1B56703F-D3EF-4940-95A3-D6BBCB0CAE1B}">
      <dgm:prSet/>
      <dgm:spPr/>
      <dgm:t>
        <a:bodyPr/>
        <a:lstStyle/>
        <a:p>
          <a:endParaRPr lang="de-DE"/>
        </a:p>
      </dgm:t>
    </dgm:pt>
    <dgm:pt modelId="{1B08926C-F19A-4FD0-AE3E-C16B670981A6}" type="sibTrans" cxnId="{1B56703F-D3EF-4940-95A3-D6BBCB0CAE1B}">
      <dgm:prSet/>
      <dgm:spPr/>
      <dgm:t>
        <a:bodyPr/>
        <a:lstStyle/>
        <a:p>
          <a:endParaRPr lang="de-DE"/>
        </a:p>
      </dgm:t>
    </dgm:pt>
    <dgm:pt modelId="{4DA09717-FD33-4B64-98BE-D4207CA36B8C}">
      <dgm:prSet phldrT="[Text]"/>
      <dgm:spPr/>
      <dgm:t>
        <a:bodyPr/>
        <a:lstStyle/>
        <a:p>
          <a:r>
            <a:rPr lang="de-DE" dirty="0" smtClean="0"/>
            <a:t>Gruppenfindung</a:t>
          </a:r>
          <a:endParaRPr lang="de-DE" dirty="0"/>
        </a:p>
      </dgm:t>
    </dgm:pt>
    <dgm:pt modelId="{E45EB5CC-6066-440B-AEAF-142386DE048C}" type="parTrans" cxnId="{5D3E51D3-23D2-4555-B9C0-AF5FCCC6502B}">
      <dgm:prSet/>
      <dgm:spPr/>
      <dgm:t>
        <a:bodyPr/>
        <a:lstStyle/>
        <a:p>
          <a:endParaRPr lang="de-DE"/>
        </a:p>
      </dgm:t>
    </dgm:pt>
    <dgm:pt modelId="{C81B8D52-9FF9-4107-B624-6A365CFA6BE8}" type="sibTrans" cxnId="{5D3E51D3-23D2-4555-B9C0-AF5FCCC6502B}">
      <dgm:prSet/>
      <dgm:spPr/>
      <dgm:t>
        <a:bodyPr/>
        <a:lstStyle/>
        <a:p>
          <a:endParaRPr lang="de-DE"/>
        </a:p>
      </dgm:t>
    </dgm:pt>
    <dgm:pt modelId="{AF821807-14C6-4BC9-9F90-6D294D3CF185}">
      <dgm:prSet phldrT="[Text]"/>
      <dgm:spPr/>
      <dgm:t>
        <a:bodyPr/>
        <a:lstStyle/>
        <a:p>
          <a:r>
            <a:rPr lang="de-DE" dirty="0" smtClean="0"/>
            <a:t>Vorbereitung Klassenlehrer und Betreuer</a:t>
          </a:r>
          <a:endParaRPr lang="de-DE" dirty="0"/>
        </a:p>
      </dgm:t>
    </dgm:pt>
    <dgm:pt modelId="{0B02F143-20DC-4851-A387-575C8C1BB296}" type="parTrans" cxnId="{180AD60E-BAC1-4CF6-AA2A-E152D6043736}">
      <dgm:prSet/>
      <dgm:spPr/>
      <dgm:t>
        <a:bodyPr/>
        <a:lstStyle/>
        <a:p>
          <a:endParaRPr lang="de-DE"/>
        </a:p>
      </dgm:t>
    </dgm:pt>
    <dgm:pt modelId="{CA7112F3-25D7-48EB-8452-91FF9E3C4C9B}" type="sibTrans" cxnId="{180AD60E-BAC1-4CF6-AA2A-E152D6043736}">
      <dgm:prSet/>
      <dgm:spPr/>
      <dgm:t>
        <a:bodyPr/>
        <a:lstStyle/>
        <a:p>
          <a:endParaRPr lang="de-DE"/>
        </a:p>
      </dgm:t>
    </dgm:pt>
    <dgm:pt modelId="{92A6C21E-6B11-4CFF-A36C-F1B3CCFBE781}">
      <dgm:prSet phldrT="[Text]"/>
      <dgm:spPr/>
      <dgm:t>
        <a:bodyPr/>
        <a:lstStyle/>
        <a:p>
          <a:r>
            <a:rPr lang="de-DE" dirty="0" smtClean="0"/>
            <a:t>Projektbeschreibung</a:t>
          </a:r>
          <a:endParaRPr lang="de-DE" dirty="0"/>
        </a:p>
      </dgm:t>
    </dgm:pt>
    <dgm:pt modelId="{7EC7B283-F9C9-478E-A6DE-2710D5933F5C}" type="parTrans" cxnId="{4FA170CF-6B78-4961-99D5-0AED8BDB9729}">
      <dgm:prSet/>
      <dgm:spPr/>
      <dgm:t>
        <a:bodyPr/>
        <a:lstStyle/>
        <a:p>
          <a:endParaRPr lang="de-DE"/>
        </a:p>
      </dgm:t>
    </dgm:pt>
    <dgm:pt modelId="{B74ED640-7F79-4A99-A1BD-8F577946D7EF}" type="sibTrans" cxnId="{4FA170CF-6B78-4961-99D5-0AED8BDB9729}">
      <dgm:prSet/>
      <dgm:spPr/>
      <dgm:t>
        <a:bodyPr/>
        <a:lstStyle/>
        <a:p>
          <a:endParaRPr lang="de-DE"/>
        </a:p>
      </dgm:t>
    </dgm:pt>
    <dgm:pt modelId="{805B6DB2-34C8-4EC7-A59D-FF9CFA0BBF6B}">
      <dgm:prSet phldrT="[Text]"/>
      <dgm:spPr/>
      <dgm:t>
        <a:bodyPr/>
        <a:lstStyle/>
        <a:p>
          <a:r>
            <a:rPr lang="de-DE" dirty="0" smtClean="0"/>
            <a:t>Planung des Arbeitsprozesses</a:t>
          </a:r>
          <a:endParaRPr lang="de-DE" dirty="0"/>
        </a:p>
      </dgm:t>
    </dgm:pt>
    <dgm:pt modelId="{C94DFB81-5713-4573-84DD-C017550DA8E5}" type="parTrans" cxnId="{BAD6DC0D-62A4-43E3-B24F-BBBAC336C16A}">
      <dgm:prSet/>
      <dgm:spPr/>
      <dgm:t>
        <a:bodyPr/>
        <a:lstStyle/>
        <a:p>
          <a:endParaRPr lang="de-DE"/>
        </a:p>
      </dgm:t>
    </dgm:pt>
    <dgm:pt modelId="{E4F0F87A-B6CC-427F-B542-271786E21C93}" type="sibTrans" cxnId="{BAD6DC0D-62A4-43E3-B24F-BBBAC336C16A}">
      <dgm:prSet/>
      <dgm:spPr/>
      <dgm:t>
        <a:bodyPr/>
        <a:lstStyle/>
        <a:p>
          <a:endParaRPr lang="de-DE"/>
        </a:p>
      </dgm:t>
    </dgm:pt>
    <dgm:pt modelId="{065102AE-2DF0-47DD-8B36-2EEE6D0483AC}">
      <dgm:prSet phldrT="[Text]"/>
      <dgm:spPr/>
      <dgm:t>
        <a:bodyPr/>
        <a:lstStyle/>
        <a:p>
          <a:r>
            <a:rPr lang="de-DE" dirty="0" smtClean="0"/>
            <a:t>Durchführung Klassenlehrer und Betreuer</a:t>
          </a:r>
          <a:endParaRPr lang="de-DE" dirty="0"/>
        </a:p>
      </dgm:t>
    </dgm:pt>
    <dgm:pt modelId="{A13E3E44-F872-49A0-8FD3-0461834469FC}" type="parTrans" cxnId="{3FD092B2-D67D-42C7-BCDD-811B5F9A3311}">
      <dgm:prSet/>
      <dgm:spPr/>
      <dgm:t>
        <a:bodyPr/>
        <a:lstStyle/>
        <a:p>
          <a:endParaRPr lang="de-DE"/>
        </a:p>
      </dgm:t>
    </dgm:pt>
    <dgm:pt modelId="{4F14B97B-6F42-4A15-9F08-96954914C2E3}" type="sibTrans" cxnId="{3FD092B2-D67D-42C7-BCDD-811B5F9A3311}">
      <dgm:prSet/>
      <dgm:spPr/>
      <dgm:t>
        <a:bodyPr/>
        <a:lstStyle/>
        <a:p>
          <a:endParaRPr lang="de-DE"/>
        </a:p>
      </dgm:t>
    </dgm:pt>
    <dgm:pt modelId="{940867B1-3AF7-4068-94B4-1624467EAE1D}">
      <dgm:prSet phldrT="[Text]"/>
      <dgm:spPr/>
      <dgm:t>
        <a:bodyPr/>
        <a:lstStyle/>
        <a:p>
          <a:r>
            <a:rPr lang="de-DE" dirty="0" smtClean="0"/>
            <a:t>Ca. 20 Minuten Vorstellung</a:t>
          </a:r>
          <a:endParaRPr lang="de-DE" dirty="0"/>
        </a:p>
      </dgm:t>
    </dgm:pt>
    <dgm:pt modelId="{3DAE0AB8-7202-4728-975D-0DE7625A09AF}" type="parTrans" cxnId="{2C5F8EF6-8C8E-48CD-A291-1EF593C48052}">
      <dgm:prSet/>
      <dgm:spPr/>
      <dgm:t>
        <a:bodyPr/>
        <a:lstStyle/>
        <a:p>
          <a:endParaRPr lang="de-DE"/>
        </a:p>
      </dgm:t>
    </dgm:pt>
    <dgm:pt modelId="{5B2FA30B-A6D4-47B1-A348-6226E0CDD819}" type="sibTrans" cxnId="{2C5F8EF6-8C8E-48CD-A291-1EF593C48052}">
      <dgm:prSet/>
      <dgm:spPr/>
      <dgm:t>
        <a:bodyPr/>
        <a:lstStyle/>
        <a:p>
          <a:endParaRPr lang="de-DE"/>
        </a:p>
      </dgm:t>
    </dgm:pt>
    <dgm:pt modelId="{BE58A42B-AA41-4419-A541-6AEAA02E9D6F}">
      <dgm:prSet phldrT="[Text]"/>
      <dgm:spPr/>
      <dgm:t>
        <a:bodyPr/>
        <a:lstStyle/>
        <a:p>
          <a:r>
            <a:rPr lang="de-DE" dirty="0" smtClean="0"/>
            <a:t>Fragen an Gruppe</a:t>
          </a:r>
          <a:endParaRPr lang="de-DE" dirty="0"/>
        </a:p>
      </dgm:t>
    </dgm:pt>
    <dgm:pt modelId="{489A3AF5-7428-4443-9F8E-592604B9567C}" type="parTrans" cxnId="{D7341C94-27BB-4221-9FFF-D9B2AE609DA6}">
      <dgm:prSet/>
      <dgm:spPr/>
      <dgm:t>
        <a:bodyPr/>
        <a:lstStyle/>
        <a:p>
          <a:endParaRPr lang="de-DE"/>
        </a:p>
      </dgm:t>
    </dgm:pt>
    <dgm:pt modelId="{97A2F799-2B9B-4040-AC9D-370E2FBF897E}" type="sibTrans" cxnId="{D7341C94-27BB-4221-9FFF-D9B2AE609DA6}">
      <dgm:prSet/>
      <dgm:spPr/>
      <dgm:t>
        <a:bodyPr/>
        <a:lstStyle/>
        <a:p>
          <a:endParaRPr lang="de-DE"/>
        </a:p>
      </dgm:t>
    </dgm:pt>
    <dgm:pt modelId="{27973F95-B7DA-4122-BA0C-DD935DAAD7A5}">
      <dgm:prSet phldrT="[Text]"/>
      <dgm:spPr/>
      <dgm:t>
        <a:bodyPr/>
        <a:lstStyle/>
        <a:p>
          <a:r>
            <a:rPr lang="de-DE" dirty="0" smtClean="0"/>
            <a:t>Produktvorstellung</a:t>
          </a:r>
        </a:p>
        <a:p>
          <a:r>
            <a:rPr lang="de-DE" dirty="0" smtClean="0"/>
            <a:t>Prüfungsausschuss</a:t>
          </a:r>
          <a:endParaRPr lang="de-DE" dirty="0"/>
        </a:p>
      </dgm:t>
    </dgm:pt>
    <dgm:pt modelId="{27D0D8BF-1EE4-4BA4-BA2F-A1FC8F544500}" type="parTrans" cxnId="{6ECABE2F-4AA3-4481-8C99-13D59A26D856}">
      <dgm:prSet/>
      <dgm:spPr/>
      <dgm:t>
        <a:bodyPr/>
        <a:lstStyle/>
        <a:p>
          <a:endParaRPr lang="de-DE"/>
        </a:p>
      </dgm:t>
    </dgm:pt>
    <dgm:pt modelId="{D50A52B3-01EA-43E1-8C4B-423C1E6FA0F4}" type="sibTrans" cxnId="{6ECABE2F-4AA3-4481-8C99-13D59A26D856}">
      <dgm:prSet/>
      <dgm:spPr/>
      <dgm:t>
        <a:bodyPr/>
        <a:lstStyle/>
        <a:p>
          <a:endParaRPr lang="de-DE"/>
        </a:p>
      </dgm:t>
    </dgm:pt>
    <dgm:pt modelId="{095BBFE4-57B1-4F5F-9F2D-246D761D6218}">
      <dgm:prSet phldrT="[Text]"/>
      <dgm:spPr/>
      <dgm:t>
        <a:bodyPr/>
        <a:lstStyle/>
        <a:p>
          <a:r>
            <a:rPr lang="de-DE" dirty="0" smtClean="0"/>
            <a:t>3 Tage a 5 Stunden</a:t>
          </a:r>
          <a:endParaRPr lang="de-DE" dirty="0"/>
        </a:p>
      </dgm:t>
    </dgm:pt>
    <dgm:pt modelId="{8A3ACB27-D0CA-45B4-9E5B-1F26D29F890C}" type="parTrans" cxnId="{661F8C51-F7EA-43B6-A574-AE81A7529ACA}">
      <dgm:prSet/>
      <dgm:spPr/>
      <dgm:t>
        <a:bodyPr/>
        <a:lstStyle/>
        <a:p>
          <a:endParaRPr lang="de-DE"/>
        </a:p>
      </dgm:t>
    </dgm:pt>
    <dgm:pt modelId="{7FE161AF-CB1A-45D9-8313-E19A820652A6}" type="sibTrans" cxnId="{661F8C51-F7EA-43B6-A574-AE81A7529ACA}">
      <dgm:prSet/>
      <dgm:spPr/>
      <dgm:t>
        <a:bodyPr/>
        <a:lstStyle/>
        <a:p>
          <a:endParaRPr lang="de-DE"/>
        </a:p>
      </dgm:t>
    </dgm:pt>
    <dgm:pt modelId="{54E75238-05D2-41B8-B300-39CFB670C504}">
      <dgm:prSet phldrT="[Text]"/>
      <dgm:spPr/>
      <dgm:t>
        <a:bodyPr/>
        <a:lstStyle/>
        <a:p>
          <a:r>
            <a:rPr lang="de-DE" dirty="0" smtClean="0"/>
            <a:t>Vorbereitung Produktpräsentation</a:t>
          </a:r>
          <a:endParaRPr lang="de-DE" dirty="0"/>
        </a:p>
      </dgm:t>
    </dgm:pt>
    <dgm:pt modelId="{F949A340-51D4-4952-9CE6-317BDF5DB54D}" type="parTrans" cxnId="{3FDCE007-A6A3-4707-9A30-9AEF8A4F9C79}">
      <dgm:prSet/>
      <dgm:spPr/>
      <dgm:t>
        <a:bodyPr/>
        <a:lstStyle/>
        <a:p>
          <a:endParaRPr lang="de-DE"/>
        </a:p>
      </dgm:t>
    </dgm:pt>
    <dgm:pt modelId="{D464D20B-979D-49E7-9155-4873076FFFA0}" type="sibTrans" cxnId="{3FDCE007-A6A3-4707-9A30-9AEF8A4F9C79}">
      <dgm:prSet/>
      <dgm:spPr/>
      <dgm:t>
        <a:bodyPr/>
        <a:lstStyle/>
        <a:p>
          <a:endParaRPr lang="de-DE"/>
        </a:p>
      </dgm:t>
    </dgm:pt>
    <dgm:pt modelId="{97AC9EE0-E21E-40AB-A424-6AE0BE7D66A9}">
      <dgm:prSet phldrT="[Text]"/>
      <dgm:spPr/>
      <dgm:t>
        <a:bodyPr/>
        <a:lstStyle/>
        <a:p>
          <a:r>
            <a:rPr lang="de-DE" dirty="0" smtClean="0"/>
            <a:t>Materialbeschaffung</a:t>
          </a:r>
          <a:endParaRPr lang="de-DE" dirty="0"/>
        </a:p>
      </dgm:t>
    </dgm:pt>
    <dgm:pt modelId="{E0569691-3532-41DF-846F-7208A4994A21}" type="parTrans" cxnId="{B6887FB5-C42F-4864-A61C-0C44D81B15F3}">
      <dgm:prSet/>
      <dgm:spPr/>
      <dgm:t>
        <a:bodyPr/>
        <a:lstStyle/>
        <a:p>
          <a:endParaRPr lang="de-DE"/>
        </a:p>
      </dgm:t>
    </dgm:pt>
    <dgm:pt modelId="{BC385EF2-C123-4FFB-B7DD-4E6C3BD19327}" type="sibTrans" cxnId="{B6887FB5-C42F-4864-A61C-0C44D81B15F3}">
      <dgm:prSet/>
      <dgm:spPr/>
      <dgm:t>
        <a:bodyPr/>
        <a:lstStyle/>
        <a:p>
          <a:endParaRPr lang="de-DE"/>
        </a:p>
      </dgm:t>
    </dgm:pt>
    <dgm:pt modelId="{B28F6ECE-6B1B-4DEC-985C-FE7E2D9E7E72}">
      <dgm:prSet phldrT="[Text]"/>
      <dgm:spPr/>
      <dgm:t>
        <a:bodyPr/>
        <a:lstStyle/>
        <a:p>
          <a:r>
            <a:rPr lang="de-DE" dirty="0" smtClean="0"/>
            <a:t>Fertigstellung des Endprodukts</a:t>
          </a:r>
          <a:endParaRPr lang="de-DE" dirty="0"/>
        </a:p>
      </dgm:t>
    </dgm:pt>
    <dgm:pt modelId="{FEEF6DE8-26B2-4B85-9627-1B4B7D5756F4}" type="parTrans" cxnId="{26B34AA5-CE4E-4605-B467-E1A5DFD6537A}">
      <dgm:prSet/>
      <dgm:spPr/>
      <dgm:t>
        <a:bodyPr/>
        <a:lstStyle/>
        <a:p>
          <a:endParaRPr lang="de-DE"/>
        </a:p>
      </dgm:t>
    </dgm:pt>
    <dgm:pt modelId="{24654DF3-BEA8-4BA9-9D43-96040211C7B1}" type="sibTrans" cxnId="{26B34AA5-CE4E-4605-B467-E1A5DFD6537A}">
      <dgm:prSet/>
      <dgm:spPr/>
      <dgm:t>
        <a:bodyPr/>
        <a:lstStyle/>
        <a:p>
          <a:endParaRPr lang="de-DE"/>
        </a:p>
      </dgm:t>
    </dgm:pt>
    <dgm:pt modelId="{DAD94441-7DA4-4DC3-A40E-C390842D36FB}" type="pres">
      <dgm:prSet presAssocID="{3B0C23CB-824E-413E-B7C1-60F80DEC6EF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58882DD-CDEC-405E-AEAA-ED27BD5263EC}" type="pres">
      <dgm:prSet presAssocID="{B740D9B8-FFEE-43B5-90E1-0CD9A43E020F}" presName="composite" presStyleCnt="0"/>
      <dgm:spPr/>
    </dgm:pt>
    <dgm:pt modelId="{CB5C8C02-7378-470A-A82D-2E71322E64B4}" type="pres">
      <dgm:prSet presAssocID="{B740D9B8-FFEE-43B5-90E1-0CD9A43E020F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92AAB7-16E6-430A-8FEE-68115AE99ABD}" type="pres">
      <dgm:prSet presAssocID="{B740D9B8-FFEE-43B5-90E1-0CD9A43E020F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54A9DAF-7D66-415D-9210-BD6B24004EB1}" type="pres">
      <dgm:prSet presAssocID="{DDA715F5-66B2-496E-A85D-AC117A121BB2}" presName="sp" presStyleCnt="0"/>
      <dgm:spPr/>
    </dgm:pt>
    <dgm:pt modelId="{85FC7DFB-2272-4CF8-BC43-F156FEFE6DDA}" type="pres">
      <dgm:prSet presAssocID="{AF821807-14C6-4BC9-9F90-6D294D3CF185}" presName="composite" presStyleCnt="0"/>
      <dgm:spPr/>
    </dgm:pt>
    <dgm:pt modelId="{988310E1-5979-4CD9-8403-BFA7724DD479}" type="pres">
      <dgm:prSet presAssocID="{AF821807-14C6-4BC9-9F90-6D294D3CF18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7BB0466-B3BE-46CF-BCF9-A97D65B171D9}" type="pres">
      <dgm:prSet presAssocID="{AF821807-14C6-4BC9-9F90-6D294D3CF18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851526A-760E-451C-86DB-9597071CA099}" type="pres">
      <dgm:prSet presAssocID="{CA7112F3-25D7-48EB-8452-91FF9E3C4C9B}" presName="sp" presStyleCnt="0"/>
      <dgm:spPr/>
    </dgm:pt>
    <dgm:pt modelId="{BD60AE8E-CB39-4032-8F3B-5FF64FC46A24}" type="pres">
      <dgm:prSet presAssocID="{065102AE-2DF0-47DD-8B36-2EEE6D0483AC}" presName="composite" presStyleCnt="0"/>
      <dgm:spPr/>
    </dgm:pt>
    <dgm:pt modelId="{7F6F4040-8129-4C08-A139-460FBB279361}" type="pres">
      <dgm:prSet presAssocID="{065102AE-2DF0-47DD-8B36-2EEE6D0483A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042520-261C-4C2C-9E3E-8C2DFA039DBD}" type="pres">
      <dgm:prSet presAssocID="{065102AE-2DF0-47DD-8B36-2EEE6D0483AC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05D4398-D3BA-41B8-A5C5-447AB9B895FC}" type="pres">
      <dgm:prSet presAssocID="{4F14B97B-6F42-4A15-9F08-96954914C2E3}" presName="sp" presStyleCnt="0"/>
      <dgm:spPr/>
    </dgm:pt>
    <dgm:pt modelId="{7302FC95-59C4-455E-A019-C04B06D204C3}" type="pres">
      <dgm:prSet presAssocID="{27973F95-B7DA-4122-BA0C-DD935DAAD7A5}" presName="composite" presStyleCnt="0"/>
      <dgm:spPr/>
    </dgm:pt>
    <dgm:pt modelId="{221379AF-0496-4C32-84AA-58B8AF9B5841}" type="pres">
      <dgm:prSet presAssocID="{27973F95-B7DA-4122-BA0C-DD935DAAD7A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E9892E5-0822-49AC-A560-EF20D1732CAD}" type="pres">
      <dgm:prSet presAssocID="{27973F95-B7DA-4122-BA0C-DD935DAAD7A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86A7D60-C82C-439B-87AD-7D9BE67E635C}" type="presOf" srcId="{92A6C21E-6B11-4CFF-A36C-F1B3CCFBE781}" destId="{A7BB0466-B3BE-46CF-BCF9-A97D65B171D9}" srcOrd="0" destOrd="0" presId="urn:microsoft.com/office/officeart/2005/8/layout/chevron2"/>
    <dgm:cxn modelId="{8F0CBADD-DBC6-4007-BFBF-480869D715BF}" type="presOf" srcId="{AF821807-14C6-4BC9-9F90-6D294D3CF185}" destId="{988310E1-5979-4CD9-8403-BFA7724DD479}" srcOrd="0" destOrd="0" presId="urn:microsoft.com/office/officeart/2005/8/layout/chevron2"/>
    <dgm:cxn modelId="{4FA170CF-6B78-4961-99D5-0AED8BDB9729}" srcId="{AF821807-14C6-4BC9-9F90-6D294D3CF185}" destId="{92A6C21E-6B11-4CFF-A36C-F1B3CCFBE781}" srcOrd="0" destOrd="0" parTransId="{7EC7B283-F9C9-478E-A6DE-2710D5933F5C}" sibTransId="{B74ED640-7F79-4A99-A1BD-8F577946D7EF}"/>
    <dgm:cxn modelId="{6ECABE2F-4AA3-4481-8C99-13D59A26D856}" srcId="{3B0C23CB-824E-413E-B7C1-60F80DEC6EFD}" destId="{27973F95-B7DA-4122-BA0C-DD935DAAD7A5}" srcOrd="3" destOrd="0" parTransId="{27D0D8BF-1EE4-4BA4-BA2F-A1FC8F544500}" sibTransId="{D50A52B3-01EA-43E1-8C4B-423C1E6FA0F4}"/>
    <dgm:cxn modelId="{0009A4F3-877C-4DB6-84B9-406C7863E412}" type="presOf" srcId="{065102AE-2DF0-47DD-8B36-2EEE6D0483AC}" destId="{7F6F4040-8129-4C08-A139-460FBB279361}" srcOrd="0" destOrd="0" presId="urn:microsoft.com/office/officeart/2005/8/layout/chevron2"/>
    <dgm:cxn modelId="{3E0B3BEB-D780-44F4-BC41-C99E77A9DFFB}" type="presOf" srcId="{3B0C23CB-824E-413E-B7C1-60F80DEC6EFD}" destId="{DAD94441-7DA4-4DC3-A40E-C390842D36FB}" srcOrd="0" destOrd="0" presId="urn:microsoft.com/office/officeart/2005/8/layout/chevron2"/>
    <dgm:cxn modelId="{81D92290-F343-4775-B219-DFCEA3693D81}" type="presOf" srcId="{9235E939-4478-40F5-99B7-411FB285883B}" destId="{0192AAB7-16E6-430A-8FEE-68115AE99ABD}" srcOrd="0" destOrd="0" presId="urn:microsoft.com/office/officeart/2005/8/layout/chevron2"/>
    <dgm:cxn modelId="{3FD092B2-D67D-42C7-BCDD-811B5F9A3311}" srcId="{3B0C23CB-824E-413E-B7C1-60F80DEC6EFD}" destId="{065102AE-2DF0-47DD-8B36-2EEE6D0483AC}" srcOrd="2" destOrd="0" parTransId="{A13E3E44-F872-49A0-8FD3-0461834469FC}" sibTransId="{4F14B97B-6F42-4A15-9F08-96954914C2E3}"/>
    <dgm:cxn modelId="{27D00C17-3BE0-4B7F-A75A-F9B58796354E}" type="presOf" srcId="{54E75238-05D2-41B8-B300-39CFB670C504}" destId="{14042520-261C-4C2C-9E3E-8C2DFA039DBD}" srcOrd="0" destOrd="2" presId="urn:microsoft.com/office/officeart/2005/8/layout/chevron2"/>
    <dgm:cxn modelId="{F27C4BD9-359F-4F15-A5DD-FAB50BDC8302}" type="presOf" srcId="{095BBFE4-57B1-4F5F-9F2D-246D761D6218}" destId="{14042520-261C-4C2C-9E3E-8C2DFA039DBD}" srcOrd="0" destOrd="0" presId="urn:microsoft.com/office/officeart/2005/8/layout/chevron2"/>
    <dgm:cxn modelId="{BAD6DC0D-62A4-43E3-B24F-BBBAC336C16A}" srcId="{AF821807-14C6-4BC9-9F90-6D294D3CF185}" destId="{805B6DB2-34C8-4EC7-A59D-FF9CFA0BBF6B}" srcOrd="1" destOrd="0" parTransId="{C94DFB81-5713-4573-84DD-C017550DA8E5}" sibTransId="{E4F0F87A-B6CC-427F-B542-271786E21C93}"/>
    <dgm:cxn modelId="{1B56703F-D3EF-4940-95A3-D6BBCB0CAE1B}" srcId="{B740D9B8-FFEE-43B5-90E1-0CD9A43E020F}" destId="{9235E939-4478-40F5-99B7-411FB285883B}" srcOrd="0" destOrd="0" parTransId="{A604B665-7CC7-42F0-90B5-1F09C2EF8B2B}" sibTransId="{1B08926C-F19A-4FD0-AE3E-C16B670981A6}"/>
    <dgm:cxn modelId="{2C5F8EF6-8C8E-48CD-A291-1EF593C48052}" srcId="{27973F95-B7DA-4122-BA0C-DD935DAAD7A5}" destId="{940867B1-3AF7-4068-94B4-1624467EAE1D}" srcOrd="0" destOrd="0" parTransId="{3DAE0AB8-7202-4728-975D-0DE7625A09AF}" sibTransId="{5B2FA30B-A6D4-47B1-A348-6226E0CDD819}"/>
    <dgm:cxn modelId="{3FDCE007-A6A3-4707-9A30-9AEF8A4F9C79}" srcId="{065102AE-2DF0-47DD-8B36-2EEE6D0483AC}" destId="{54E75238-05D2-41B8-B300-39CFB670C504}" srcOrd="2" destOrd="0" parTransId="{F949A340-51D4-4952-9CE6-317BDF5DB54D}" sibTransId="{D464D20B-979D-49E7-9155-4873076FFFA0}"/>
    <dgm:cxn modelId="{661F8C51-F7EA-43B6-A574-AE81A7529ACA}" srcId="{065102AE-2DF0-47DD-8B36-2EEE6D0483AC}" destId="{095BBFE4-57B1-4F5F-9F2D-246D761D6218}" srcOrd="0" destOrd="0" parTransId="{8A3ACB27-D0CA-45B4-9E5B-1F26D29F890C}" sibTransId="{7FE161AF-CB1A-45D9-8313-E19A820652A6}"/>
    <dgm:cxn modelId="{71CDB4FE-6B3C-47E3-95DD-2A9A089EC563}" type="presOf" srcId="{B28F6ECE-6B1B-4DEC-985C-FE7E2D9E7E72}" destId="{14042520-261C-4C2C-9E3E-8C2DFA039DBD}" srcOrd="0" destOrd="1" presId="urn:microsoft.com/office/officeart/2005/8/layout/chevron2"/>
    <dgm:cxn modelId="{608C46CA-324E-4087-A151-726D317ACCC9}" type="presOf" srcId="{805B6DB2-34C8-4EC7-A59D-FF9CFA0BBF6B}" destId="{A7BB0466-B3BE-46CF-BCF9-A97D65B171D9}" srcOrd="0" destOrd="1" presId="urn:microsoft.com/office/officeart/2005/8/layout/chevron2"/>
    <dgm:cxn modelId="{485A9B4F-B560-44A2-BEE5-2EA641FEFC2E}" type="presOf" srcId="{940867B1-3AF7-4068-94B4-1624467EAE1D}" destId="{0E9892E5-0822-49AC-A560-EF20D1732CAD}" srcOrd="0" destOrd="0" presId="urn:microsoft.com/office/officeart/2005/8/layout/chevron2"/>
    <dgm:cxn modelId="{5D3E51D3-23D2-4555-B9C0-AF5FCCC6502B}" srcId="{B740D9B8-FFEE-43B5-90E1-0CD9A43E020F}" destId="{4DA09717-FD33-4B64-98BE-D4207CA36B8C}" srcOrd="1" destOrd="0" parTransId="{E45EB5CC-6066-440B-AEAF-142386DE048C}" sibTransId="{C81B8D52-9FF9-4107-B624-6A365CFA6BE8}"/>
    <dgm:cxn modelId="{D92EC50B-3910-4802-9192-B3BC5B699805}" type="presOf" srcId="{4DA09717-FD33-4B64-98BE-D4207CA36B8C}" destId="{0192AAB7-16E6-430A-8FEE-68115AE99ABD}" srcOrd="0" destOrd="1" presId="urn:microsoft.com/office/officeart/2005/8/layout/chevron2"/>
    <dgm:cxn modelId="{8E462134-A787-472F-B156-E9B89423E6D6}" type="presOf" srcId="{B740D9B8-FFEE-43B5-90E1-0CD9A43E020F}" destId="{CB5C8C02-7378-470A-A82D-2E71322E64B4}" srcOrd="0" destOrd="0" presId="urn:microsoft.com/office/officeart/2005/8/layout/chevron2"/>
    <dgm:cxn modelId="{26B34AA5-CE4E-4605-B467-E1A5DFD6537A}" srcId="{065102AE-2DF0-47DD-8B36-2EEE6D0483AC}" destId="{B28F6ECE-6B1B-4DEC-985C-FE7E2D9E7E72}" srcOrd="1" destOrd="0" parTransId="{FEEF6DE8-26B2-4B85-9627-1B4B7D5756F4}" sibTransId="{24654DF3-BEA8-4BA9-9D43-96040211C7B1}"/>
    <dgm:cxn modelId="{44DB8900-10FF-4352-BBD4-00DCC44D97F8}" srcId="{3B0C23CB-824E-413E-B7C1-60F80DEC6EFD}" destId="{B740D9B8-FFEE-43B5-90E1-0CD9A43E020F}" srcOrd="0" destOrd="0" parTransId="{6F220F2D-B749-4FA7-9DDA-74BF965109F4}" sibTransId="{DDA715F5-66B2-496E-A85D-AC117A121BB2}"/>
    <dgm:cxn modelId="{180AD60E-BAC1-4CF6-AA2A-E152D6043736}" srcId="{3B0C23CB-824E-413E-B7C1-60F80DEC6EFD}" destId="{AF821807-14C6-4BC9-9F90-6D294D3CF185}" srcOrd="1" destOrd="0" parTransId="{0B02F143-20DC-4851-A387-575C8C1BB296}" sibTransId="{CA7112F3-25D7-48EB-8452-91FF9E3C4C9B}"/>
    <dgm:cxn modelId="{D7341C94-27BB-4221-9FFF-D9B2AE609DA6}" srcId="{27973F95-B7DA-4122-BA0C-DD935DAAD7A5}" destId="{BE58A42B-AA41-4419-A541-6AEAA02E9D6F}" srcOrd="1" destOrd="0" parTransId="{489A3AF5-7428-4443-9F8E-592604B9567C}" sibTransId="{97A2F799-2B9B-4040-AC9D-370E2FBF897E}"/>
    <dgm:cxn modelId="{B6887FB5-C42F-4864-A61C-0C44D81B15F3}" srcId="{AF821807-14C6-4BC9-9F90-6D294D3CF185}" destId="{97AC9EE0-E21E-40AB-A424-6AE0BE7D66A9}" srcOrd="2" destOrd="0" parTransId="{E0569691-3532-41DF-846F-7208A4994A21}" sibTransId="{BC385EF2-C123-4FFB-B7DD-4E6C3BD19327}"/>
    <dgm:cxn modelId="{284B8CE7-A18A-49C6-A962-4AEDF41BE949}" type="presOf" srcId="{BE58A42B-AA41-4419-A541-6AEAA02E9D6F}" destId="{0E9892E5-0822-49AC-A560-EF20D1732CAD}" srcOrd="0" destOrd="1" presId="urn:microsoft.com/office/officeart/2005/8/layout/chevron2"/>
    <dgm:cxn modelId="{5FA5E267-ACE5-45D8-B8BD-135C4E155956}" type="presOf" srcId="{27973F95-B7DA-4122-BA0C-DD935DAAD7A5}" destId="{221379AF-0496-4C32-84AA-58B8AF9B5841}" srcOrd="0" destOrd="0" presId="urn:microsoft.com/office/officeart/2005/8/layout/chevron2"/>
    <dgm:cxn modelId="{D33B283D-4967-4694-9F0B-2CB87F9D26E8}" type="presOf" srcId="{97AC9EE0-E21E-40AB-A424-6AE0BE7D66A9}" destId="{A7BB0466-B3BE-46CF-BCF9-A97D65B171D9}" srcOrd="0" destOrd="2" presId="urn:microsoft.com/office/officeart/2005/8/layout/chevron2"/>
    <dgm:cxn modelId="{6EECB010-888B-478B-ABDA-818AC980B1E8}" type="presParOf" srcId="{DAD94441-7DA4-4DC3-A40E-C390842D36FB}" destId="{C58882DD-CDEC-405E-AEAA-ED27BD5263EC}" srcOrd="0" destOrd="0" presId="urn:microsoft.com/office/officeart/2005/8/layout/chevron2"/>
    <dgm:cxn modelId="{001C2ECC-A83E-4A0A-BB9D-7060A6D69082}" type="presParOf" srcId="{C58882DD-CDEC-405E-AEAA-ED27BD5263EC}" destId="{CB5C8C02-7378-470A-A82D-2E71322E64B4}" srcOrd="0" destOrd="0" presId="urn:microsoft.com/office/officeart/2005/8/layout/chevron2"/>
    <dgm:cxn modelId="{177AB6C2-AC23-472F-AF62-5171281B69AA}" type="presParOf" srcId="{C58882DD-CDEC-405E-AEAA-ED27BD5263EC}" destId="{0192AAB7-16E6-430A-8FEE-68115AE99ABD}" srcOrd="1" destOrd="0" presId="urn:microsoft.com/office/officeart/2005/8/layout/chevron2"/>
    <dgm:cxn modelId="{1AC92F61-CC6A-49EF-ABE8-EE7286245F83}" type="presParOf" srcId="{DAD94441-7DA4-4DC3-A40E-C390842D36FB}" destId="{B54A9DAF-7D66-415D-9210-BD6B24004EB1}" srcOrd="1" destOrd="0" presId="urn:microsoft.com/office/officeart/2005/8/layout/chevron2"/>
    <dgm:cxn modelId="{D79FFBCD-E3E7-40DA-B5AC-0450A073BE30}" type="presParOf" srcId="{DAD94441-7DA4-4DC3-A40E-C390842D36FB}" destId="{85FC7DFB-2272-4CF8-BC43-F156FEFE6DDA}" srcOrd="2" destOrd="0" presId="urn:microsoft.com/office/officeart/2005/8/layout/chevron2"/>
    <dgm:cxn modelId="{4F6A93A8-A55E-4713-8D63-393D70B7D025}" type="presParOf" srcId="{85FC7DFB-2272-4CF8-BC43-F156FEFE6DDA}" destId="{988310E1-5979-4CD9-8403-BFA7724DD479}" srcOrd="0" destOrd="0" presId="urn:microsoft.com/office/officeart/2005/8/layout/chevron2"/>
    <dgm:cxn modelId="{51048397-967A-4A8E-92A4-6B75E2A21380}" type="presParOf" srcId="{85FC7DFB-2272-4CF8-BC43-F156FEFE6DDA}" destId="{A7BB0466-B3BE-46CF-BCF9-A97D65B171D9}" srcOrd="1" destOrd="0" presId="urn:microsoft.com/office/officeart/2005/8/layout/chevron2"/>
    <dgm:cxn modelId="{EED37980-7924-483D-AF87-AFADEA36ADAB}" type="presParOf" srcId="{DAD94441-7DA4-4DC3-A40E-C390842D36FB}" destId="{5851526A-760E-451C-86DB-9597071CA099}" srcOrd="3" destOrd="0" presId="urn:microsoft.com/office/officeart/2005/8/layout/chevron2"/>
    <dgm:cxn modelId="{4925C91F-FF85-4C09-AE9A-58CD9C39C95B}" type="presParOf" srcId="{DAD94441-7DA4-4DC3-A40E-C390842D36FB}" destId="{BD60AE8E-CB39-4032-8F3B-5FF64FC46A24}" srcOrd="4" destOrd="0" presId="urn:microsoft.com/office/officeart/2005/8/layout/chevron2"/>
    <dgm:cxn modelId="{D5C1FDA6-6ED8-440E-AC8B-A4E580734D51}" type="presParOf" srcId="{BD60AE8E-CB39-4032-8F3B-5FF64FC46A24}" destId="{7F6F4040-8129-4C08-A139-460FBB279361}" srcOrd="0" destOrd="0" presId="urn:microsoft.com/office/officeart/2005/8/layout/chevron2"/>
    <dgm:cxn modelId="{64D72AE5-C61F-4180-A871-8471CFA088BD}" type="presParOf" srcId="{BD60AE8E-CB39-4032-8F3B-5FF64FC46A24}" destId="{14042520-261C-4C2C-9E3E-8C2DFA039DBD}" srcOrd="1" destOrd="0" presId="urn:microsoft.com/office/officeart/2005/8/layout/chevron2"/>
    <dgm:cxn modelId="{1CBE472C-F713-4BCA-8127-B734F98B21C9}" type="presParOf" srcId="{DAD94441-7DA4-4DC3-A40E-C390842D36FB}" destId="{105D4398-D3BA-41B8-A5C5-447AB9B895FC}" srcOrd="5" destOrd="0" presId="urn:microsoft.com/office/officeart/2005/8/layout/chevron2"/>
    <dgm:cxn modelId="{46B32137-E239-4330-9EC5-F86B951593D1}" type="presParOf" srcId="{DAD94441-7DA4-4DC3-A40E-C390842D36FB}" destId="{7302FC95-59C4-455E-A019-C04B06D204C3}" srcOrd="6" destOrd="0" presId="urn:microsoft.com/office/officeart/2005/8/layout/chevron2"/>
    <dgm:cxn modelId="{A8DC7035-4565-42D0-A84B-B1AA7811F474}" type="presParOf" srcId="{7302FC95-59C4-455E-A019-C04B06D204C3}" destId="{221379AF-0496-4C32-84AA-58B8AF9B5841}" srcOrd="0" destOrd="0" presId="urn:microsoft.com/office/officeart/2005/8/layout/chevron2"/>
    <dgm:cxn modelId="{27F3FA85-8592-4A4E-8E7E-C97C8B3AC9B5}" type="presParOf" srcId="{7302FC95-59C4-455E-A019-C04B06D204C3}" destId="{0E9892E5-0822-49AC-A560-EF20D1732C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8D5224-BA57-432B-B3A8-8568D74006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14DAA99-0776-4B0F-9B6D-EB312637832F}">
      <dgm:prSet phldrT="[Text]"/>
      <dgm:spPr/>
      <dgm:t>
        <a:bodyPr/>
        <a:lstStyle/>
        <a:p>
          <a:r>
            <a:rPr lang="de-DE" dirty="0" smtClean="0"/>
            <a:t>Vorlauf Berater</a:t>
          </a:r>
          <a:endParaRPr lang="de-DE" dirty="0"/>
        </a:p>
      </dgm:t>
    </dgm:pt>
    <dgm:pt modelId="{AE1ACF57-78AE-4861-8ADF-F05BA0BC328A}" type="parTrans" cxnId="{3304FC0F-6F70-4B81-8EB6-06F4369FF0EA}">
      <dgm:prSet/>
      <dgm:spPr/>
      <dgm:t>
        <a:bodyPr/>
        <a:lstStyle/>
        <a:p>
          <a:endParaRPr lang="de-DE"/>
        </a:p>
      </dgm:t>
    </dgm:pt>
    <dgm:pt modelId="{177DEA81-EA01-4F21-AB39-A0468C1B4912}" type="sibTrans" cxnId="{3304FC0F-6F70-4B81-8EB6-06F4369FF0EA}">
      <dgm:prSet/>
      <dgm:spPr/>
      <dgm:t>
        <a:bodyPr/>
        <a:lstStyle/>
        <a:p>
          <a:endParaRPr lang="de-DE"/>
        </a:p>
      </dgm:t>
    </dgm:pt>
    <dgm:pt modelId="{C79783CE-26C6-4028-B752-C5B647BE3530}">
      <dgm:prSet phldrT="[Text]"/>
      <dgm:spPr/>
      <dgm:t>
        <a:bodyPr/>
        <a:lstStyle/>
        <a:p>
          <a:r>
            <a:rPr lang="de-DE" dirty="0" smtClean="0"/>
            <a:t>Themenfindung</a:t>
          </a:r>
          <a:endParaRPr lang="de-DE" dirty="0"/>
        </a:p>
      </dgm:t>
    </dgm:pt>
    <dgm:pt modelId="{F4CDF234-FD90-4E3C-962E-36E483B80F84}" type="parTrans" cxnId="{DCAC73C0-0D1B-40E7-915C-AC045AEBF352}">
      <dgm:prSet/>
      <dgm:spPr/>
      <dgm:t>
        <a:bodyPr/>
        <a:lstStyle/>
        <a:p>
          <a:endParaRPr lang="de-DE"/>
        </a:p>
      </dgm:t>
    </dgm:pt>
    <dgm:pt modelId="{0E87432F-E950-42BD-BBDC-35D9FC400439}" type="sibTrans" cxnId="{DCAC73C0-0D1B-40E7-915C-AC045AEBF352}">
      <dgm:prSet/>
      <dgm:spPr/>
      <dgm:t>
        <a:bodyPr/>
        <a:lstStyle/>
        <a:p>
          <a:endParaRPr lang="de-DE"/>
        </a:p>
      </dgm:t>
    </dgm:pt>
    <dgm:pt modelId="{4C6987E9-E6F8-4033-A964-B1D09F514448}">
      <dgm:prSet phldrT="[Text]"/>
      <dgm:spPr/>
      <dgm:t>
        <a:bodyPr/>
        <a:lstStyle/>
        <a:p>
          <a:r>
            <a:rPr lang="de-DE" dirty="0" smtClean="0"/>
            <a:t>Themeneingrenzung bzw. Fragestellung</a:t>
          </a:r>
          <a:endParaRPr lang="de-DE" dirty="0"/>
        </a:p>
      </dgm:t>
    </dgm:pt>
    <dgm:pt modelId="{A54F7485-BC02-45F4-AD01-276D7F921B8D}" type="parTrans" cxnId="{55E51BE1-1B01-4372-BA40-76854D6792E7}">
      <dgm:prSet/>
      <dgm:spPr/>
      <dgm:t>
        <a:bodyPr/>
        <a:lstStyle/>
        <a:p>
          <a:endParaRPr lang="de-DE"/>
        </a:p>
      </dgm:t>
    </dgm:pt>
    <dgm:pt modelId="{4550BE22-FC7F-4F43-A7B5-BB424021000A}" type="sibTrans" cxnId="{55E51BE1-1B01-4372-BA40-76854D6792E7}">
      <dgm:prSet/>
      <dgm:spPr/>
      <dgm:t>
        <a:bodyPr/>
        <a:lstStyle/>
        <a:p>
          <a:endParaRPr lang="de-DE"/>
        </a:p>
      </dgm:t>
    </dgm:pt>
    <dgm:pt modelId="{A4618EED-C69D-45D8-9E65-C97AC9C23F8F}">
      <dgm:prSet phldrT="[Text]"/>
      <dgm:spPr/>
      <dgm:t>
        <a:bodyPr/>
        <a:lstStyle/>
        <a:p>
          <a:r>
            <a:rPr lang="de-DE" dirty="0" smtClean="0"/>
            <a:t>Anfertigung Berater</a:t>
          </a:r>
          <a:endParaRPr lang="de-DE" dirty="0"/>
        </a:p>
      </dgm:t>
    </dgm:pt>
    <dgm:pt modelId="{3326571D-B289-44F2-9612-43932ED972B2}" type="parTrans" cxnId="{29EC36E4-12F4-421F-8997-DFD56B12433B}">
      <dgm:prSet/>
      <dgm:spPr/>
      <dgm:t>
        <a:bodyPr/>
        <a:lstStyle/>
        <a:p>
          <a:endParaRPr lang="de-DE"/>
        </a:p>
      </dgm:t>
    </dgm:pt>
    <dgm:pt modelId="{AF4FC3AB-0C1E-46A3-A1F6-15B04C6BA1B2}" type="sibTrans" cxnId="{29EC36E4-12F4-421F-8997-DFD56B12433B}">
      <dgm:prSet/>
      <dgm:spPr/>
      <dgm:t>
        <a:bodyPr/>
        <a:lstStyle/>
        <a:p>
          <a:endParaRPr lang="de-DE"/>
        </a:p>
      </dgm:t>
    </dgm:pt>
    <dgm:pt modelId="{9C2EDF9D-2D63-459C-87D4-EC57E3B76706}">
      <dgm:prSet phldrT="[Text]"/>
      <dgm:spPr/>
      <dgm:t>
        <a:bodyPr/>
        <a:lstStyle/>
        <a:p>
          <a:r>
            <a:rPr lang="de-DE" dirty="0" smtClean="0"/>
            <a:t>Vier Wochen außerhalb des Unterrichtes</a:t>
          </a:r>
          <a:endParaRPr lang="de-DE" dirty="0"/>
        </a:p>
      </dgm:t>
    </dgm:pt>
    <dgm:pt modelId="{A0788090-C612-4067-86D9-F1E7D187EA95}" type="parTrans" cxnId="{C5A7CA07-E379-41E1-A939-2F4B84AF0AA6}">
      <dgm:prSet/>
      <dgm:spPr/>
      <dgm:t>
        <a:bodyPr/>
        <a:lstStyle/>
        <a:p>
          <a:endParaRPr lang="de-DE"/>
        </a:p>
      </dgm:t>
    </dgm:pt>
    <dgm:pt modelId="{0CEB9ACE-7C6A-4B88-831D-6F923E444732}" type="sibTrans" cxnId="{C5A7CA07-E379-41E1-A939-2F4B84AF0AA6}">
      <dgm:prSet/>
      <dgm:spPr/>
      <dgm:t>
        <a:bodyPr/>
        <a:lstStyle/>
        <a:p>
          <a:endParaRPr lang="de-DE"/>
        </a:p>
      </dgm:t>
    </dgm:pt>
    <dgm:pt modelId="{FE5CA853-BB80-48CA-9119-EE1F08147696}">
      <dgm:prSet phldrT="[Text]"/>
      <dgm:spPr/>
      <dgm:t>
        <a:bodyPr/>
        <a:lstStyle/>
        <a:p>
          <a:r>
            <a:rPr lang="de-DE" dirty="0" smtClean="0"/>
            <a:t>Fachliche Beratung / Beratungstermine 1x wöchentlich </a:t>
          </a:r>
          <a:endParaRPr lang="de-DE" dirty="0"/>
        </a:p>
      </dgm:t>
    </dgm:pt>
    <dgm:pt modelId="{D9072602-86E7-4624-B5F1-3768FE9ED69B}" type="parTrans" cxnId="{1822947E-912D-48D9-A30C-231BB2F5AF50}">
      <dgm:prSet/>
      <dgm:spPr/>
      <dgm:t>
        <a:bodyPr/>
        <a:lstStyle/>
        <a:p>
          <a:endParaRPr lang="de-DE"/>
        </a:p>
      </dgm:t>
    </dgm:pt>
    <dgm:pt modelId="{DFD0BDFD-1009-4426-954F-CCCC8393C6C5}" type="sibTrans" cxnId="{1822947E-912D-48D9-A30C-231BB2F5AF50}">
      <dgm:prSet/>
      <dgm:spPr/>
      <dgm:t>
        <a:bodyPr/>
        <a:lstStyle/>
        <a:p>
          <a:endParaRPr lang="de-DE"/>
        </a:p>
      </dgm:t>
    </dgm:pt>
    <dgm:pt modelId="{D6769E1B-70DD-4E5B-A2D6-F9D351C73873}">
      <dgm:prSet phldrT="[Text]"/>
      <dgm:spPr/>
      <dgm:t>
        <a:bodyPr/>
        <a:lstStyle/>
        <a:p>
          <a:r>
            <a:rPr lang="de-DE" dirty="0" smtClean="0"/>
            <a:t>Präsentation</a:t>
          </a:r>
        </a:p>
        <a:p>
          <a:r>
            <a:rPr lang="de-DE" dirty="0" smtClean="0"/>
            <a:t>Prüfungsausschuss</a:t>
          </a:r>
          <a:endParaRPr lang="de-DE" dirty="0"/>
        </a:p>
      </dgm:t>
    </dgm:pt>
    <dgm:pt modelId="{3E14E93B-8364-43A3-B005-FEC697EAF63D}" type="parTrans" cxnId="{38A46657-F22A-4408-BA92-3F5750F25FB8}">
      <dgm:prSet/>
      <dgm:spPr/>
      <dgm:t>
        <a:bodyPr/>
        <a:lstStyle/>
        <a:p>
          <a:endParaRPr lang="de-DE"/>
        </a:p>
      </dgm:t>
    </dgm:pt>
    <dgm:pt modelId="{30923EE0-286A-4052-85DF-A5C6DC0CC0AB}" type="sibTrans" cxnId="{38A46657-F22A-4408-BA92-3F5750F25FB8}">
      <dgm:prSet/>
      <dgm:spPr/>
      <dgm:t>
        <a:bodyPr/>
        <a:lstStyle/>
        <a:p>
          <a:endParaRPr lang="de-DE"/>
        </a:p>
      </dgm:t>
    </dgm:pt>
    <dgm:pt modelId="{66C0EB8E-F551-426F-88B0-1801BA63F144}">
      <dgm:prSet phldrT="[Text]"/>
      <dgm:spPr/>
      <dgm:t>
        <a:bodyPr/>
        <a:lstStyle/>
        <a:p>
          <a:r>
            <a:rPr lang="de-DE" dirty="0" smtClean="0"/>
            <a:t>Vorbereitung der Präsentation ohne Beratung!</a:t>
          </a:r>
          <a:endParaRPr lang="de-DE" dirty="0"/>
        </a:p>
      </dgm:t>
    </dgm:pt>
    <dgm:pt modelId="{0C84C5E1-C276-45C3-988B-7A2C7C7212CB}" type="parTrans" cxnId="{038E8E01-BB36-461F-B115-CD891FD545BD}">
      <dgm:prSet/>
      <dgm:spPr/>
      <dgm:t>
        <a:bodyPr/>
        <a:lstStyle/>
        <a:p>
          <a:endParaRPr lang="de-DE"/>
        </a:p>
      </dgm:t>
    </dgm:pt>
    <dgm:pt modelId="{952D7A92-6C1B-4AB5-B5CF-9D950AA62DBA}" type="sibTrans" cxnId="{038E8E01-BB36-461F-B115-CD891FD545BD}">
      <dgm:prSet/>
      <dgm:spPr/>
      <dgm:t>
        <a:bodyPr/>
        <a:lstStyle/>
        <a:p>
          <a:endParaRPr lang="de-DE"/>
        </a:p>
      </dgm:t>
    </dgm:pt>
    <dgm:pt modelId="{7C8405F2-7074-4D8C-B831-F3251C524C66}">
      <dgm:prSet phldrT="[Text]"/>
      <dgm:spPr/>
      <dgm:t>
        <a:bodyPr/>
        <a:lstStyle/>
        <a:p>
          <a:r>
            <a:rPr lang="de-DE" dirty="0" smtClean="0"/>
            <a:t>Präsentation der Facharbeit 10 Minuten</a:t>
          </a:r>
          <a:endParaRPr lang="de-DE" dirty="0"/>
        </a:p>
      </dgm:t>
    </dgm:pt>
    <dgm:pt modelId="{DC639014-007A-488B-A242-4DFF2E3B732F}" type="parTrans" cxnId="{699E6994-6F6B-4893-A379-C7D70CC19E32}">
      <dgm:prSet/>
      <dgm:spPr/>
      <dgm:t>
        <a:bodyPr/>
        <a:lstStyle/>
        <a:p>
          <a:endParaRPr lang="de-DE"/>
        </a:p>
      </dgm:t>
    </dgm:pt>
    <dgm:pt modelId="{56095556-B366-4162-80F8-A0768EECD097}" type="sibTrans" cxnId="{699E6994-6F6B-4893-A379-C7D70CC19E32}">
      <dgm:prSet/>
      <dgm:spPr/>
      <dgm:t>
        <a:bodyPr/>
        <a:lstStyle/>
        <a:p>
          <a:endParaRPr lang="de-DE"/>
        </a:p>
      </dgm:t>
    </dgm:pt>
    <dgm:pt modelId="{6F244CB1-02E5-47B0-90A8-E8E310D250BC}">
      <dgm:prSet phldrT="[Text]"/>
      <dgm:spPr/>
      <dgm:t>
        <a:bodyPr/>
        <a:lstStyle/>
        <a:p>
          <a:r>
            <a:rPr lang="de-DE" dirty="0" smtClean="0"/>
            <a:t>Fachliche Zuordnung</a:t>
          </a:r>
          <a:endParaRPr lang="de-DE" dirty="0"/>
        </a:p>
      </dgm:t>
    </dgm:pt>
    <dgm:pt modelId="{7803C957-7B67-439A-A7DB-307B66AB6953}" type="parTrans" cxnId="{6A0B4846-61F2-4896-8FF8-003968285A4A}">
      <dgm:prSet/>
      <dgm:spPr/>
      <dgm:t>
        <a:bodyPr/>
        <a:lstStyle/>
        <a:p>
          <a:endParaRPr lang="de-DE"/>
        </a:p>
      </dgm:t>
    </dgm:pt>
    <dgm:pt modelId="{04B70889-0190-48D0-8EDE-9B8D00419843}" type="sibTrans" cxnId="{6A0B4846-61F2-4896-8FF8-003968285A4A}">
      <dgm:prSet/>
      <dgm:spPr/>
      <dgm:t>
        <a:bodyPr/>
        <a:lstStyle/>
        <a:p>
          <a:endParaRPr lang="de-DE"/>
        </a:p>
      </dgm:t>
    </dgm:pt>
    <dgm:pt modelId="{7031D980-0719-4743-8F69-C70173BFC14A}">
      <dgm:prSet phldrT="[Text]"/>
      <dgm:spPr/>
      <dgm:t>
        <a:bodyPr/>
        <a:lstStyle/>
        <a:p>
          <a:r>
            <a:rPr lang="de-DE" dirty="0" smtClean="0"/>
            <a:t>Themengenehmigung durch SL</a:t>
          </a:r>
          <a:endParaRPr lang="de-DE" dirty="0"/>
        </a:p>
      </dgm:t>
    </dgm:pt>
    <dgm:pt modelId="{7D437D1D-C205-4F2B-AB4A-BDD9580243A7}" type="parTrans" cxnId="{D5589A06-1ED3-4316-8E39-B7BA5A755897}">
      <dgm:prSet/>
      <dgm:spPr/>
      <dgm:t>
        <a:bodyPr/>
        <a:lstStyle/>
        <a:p>
          <a:endParaRPr lang="de-DE"/>
        </a:p>
      </dgm:t>
    </dgm:pt>
    <dgm:pt modelId="{6764EFE7-BA1F-4B54-ACA4-F7A020118684}" type="sibTrans" cxnId="{D5589A06-1ED3-4316-8E39-B7BA5A755897}">
      <dgm:prSet/>
      <dgm:spPr/>
      <dgm:t>
        <a:bodyPr/>
        <a:lstStyle/>
        <a:p>
          <a:endParaRPr lang="de-DE"/>
        </a:p>
      </dgm:t>
    </dgm:pt>
    <dgm:pt modelId="{4FBB3DA9-EDF7-4BD4-B41B-AE1E8A9C584C}">
      <dgm:prSet phldrT="[Text]"/>
      <dgm:spPr/>
      <dgm:t>
        <a:bodyPr/>
        <a:lstStyle/>
        <a:p>
          <a:r>
            <a:rPr lang="de-DE" dirty="0" smtClean="0"/>
            <a:t>Überprüfung der (Fach-)Arbeit durch Schulleitung (formal) und durch Berater (inhaltlich)</a:t>
          </a:r>
          <a:endParaRPr lang="de-DE" dirty="0"/>
        </a:p>
      </dgm:t>
    </dgm:pt>
    <dgm:pt modelId="{FCFD7D82-AA4A-4AFC-82A2-D08E859147EB}" type="parTrans" cxnId="{C6C32025-BD7C-42C0-9076-8F091237E3BA}">
      <dgm:prSet/>
      <dgm:spPr/>
      <dgm:t>
        <a:bodyPr/>
        <a:lstStyle/>
        <a:p>
          <a:endParaRPr lang="de-DE"/>
        </a:p>
      </dgm:t>
    </dgm:pt>
    <dgm:pt modelId="{5CF7DF81-C4E4-4658-B445-DD6E338D39DF}" type="sibTrans" cxnId="{C6C32025-BD7C-42C0-9076-8F091237E3BA}">
      <dgm:prSet/>
      <dgm:spPr/>
      <dgm:t>
        <a:bodyPr/>
        <a:lstStyle/>
        <a:p>
          <a:endParaRPr lang="de-DE"/>
        </a:p>
      </dgm:t>
    </dgm:pt>
    <dgm:pt modelId="{D52F227A-863D-4DD5-8D01-93F9E089A7D3}">
      <dgm:prSet phldrT="[Text]"/>
      <dgm:spPr/>
      <dgm:t>
        <a:bodyPr/>
        <a:lstStyle/>
        <a:p>
          <a:r>
            <a:rPr lang="de-DE" dirty="0" smtClean="0"/>
            <a:t>Fragen an Prüfling</a:t>
          </a:r>
          <a:endParaRPr lang="de-DE" dirty="0"/>
        </a:p>
      </dgm:t>
    </dgm:pt>
    <dgm:pt modelId="{D08B0888-0CBF-4385-89A8-5FF0C0110DEB}" type="parTrans" cxnId="{D07231B3-D08F-4973-ACCF-0FEAE205F6CA}">
      <dgm:prSet/>
      <dgm:spPr/>
      <dgm:t>
        <a:bodyPr/>
        <a:lstStyle/>
        <a:p>
          <a:endParaRPr lang="de-DE"/>
        </a:p>
      </dgm:t>
    </dgm:pt>
    <dgm:pt modelId="{C255E685-4B87-42C3-BAA1-3314B84ACE14}" type="sibTrans" cxnId="{D07231B3-D08F-4973-ACCF-0FEAE205F6CA}">
      <dgm:prSet/>
      <dgm:spPr/>
      <dgm:t>
        <a:bodyPr/>
        <a:lstStyle/>
        <a:p>
          <a:endParaRPr lang="de-DE"/>
        </a:p>
      </dgm:t>
    </dgm:pt>
    <dgm:pt modelId="{06235C29-8B9C-44E6-8DB6-CA926F5D6862}">
      <dgm:prSet phldrT="[Text]"/>
      <dgm:spPr/>
      <dgm:t>
        <a:bodyPr/>
        <a:lstStyle/>
        <a:p>
          <a:r>
            <a:rPr lang="de-DE" dirty="0" smtClean="0"/>
            <a:t>Gliederung der schriftlichen Facharbeit</a:t>
          </a:r>
          <a:endParaRPr lang="de-DE" dirty="0"/>
        </a:p>
      </dgm:t>
    </dgm:pt>
    <dgm:pt modelId="{E835F5BB-1147-4FCC-807E-3096114A5071}" type="parTrans" cxnId="{59246589-5B20-4645-9BAC-BB9EB6B1A5A8}">
      <dgm:prSet/>
      <dgm:spPr/>
      <dgm:t>
        <a:bodyPr/>
        <a:lstStyle/>
        <a:p>
          <a:endParaRPr lang="de-DE"/>
        </a:p>
      </dgm:t>
    </dgm:pt>
    <dgm:pt modelId="{02CAA656-281F-4392-9296-55C08D4135CC}" type="sibTrans" cxnId="{59246589-5B20-4645-9BAC-BB9EB6B1A5A8}">
      <dgm:prSet/>
      <dgm:spPr/>
      <dgm:t>
        <a:bodyPr/>
        <a:lstStyle/>
        <a:p>
          <a:endParaRPr lang="de-DE"/>
        </a:p>
      </dgm:t>
    </dgm:pt>
    <dgm:pt modelId="{73CAB9CB-76B6-4101-9D93-380218734E8C}" type="pres">
      <dgm:prSet presAssocID="{D48D5224-BA57-432B-B3A8-8568D74006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847C909F-0185-4F9B-976A-E967957AA0B2}" type="pres">
      <dgm:prSet presAssocID="{B14DAA99-0776-4B0F-9B6D-EB312637832F}" presName="composite" presStyleCnt="0"/>
      <dgm:spPr/>
    </dgm:pt>
    <dgm:pt modelId="{28363F38-4555-46E3-B75D-5F0B85638535}" type="pres">
      <dgm:prSet presAssocID="{B14DAA99-0776-4B0F-9B6D-EB312637832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CC857D9-C8D2-420F-9A9E-911EBB076350}" type="pres">
      <dgm:prSet presAssocID="{B14DAA99-0776-4B0F-9B6D-EB312637832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9956A83-883C-470D-89E2-53DC5E9CC2F4}" type="pres">
      <dgm:prSet presAssocID="{177DEA81-EA01-4F21-AB39-A0468C1B4912}" presName="sp" presStyleCnt="0"/>
      <dgm:spPr/>
    </dgm:pt>
    <dgm:pt modelId="{959FF114-463A-497C-9959-01649E665716}" type="pres">
      <dgm:prSet presAssocID="{A4618EED-C69D-45D8-9E65-C97AC9C23F8F}" presName="composite" presStyleCnt="0"/>
      <dgm:spPr/>
    </dgm:pt>
    <dgm:pt modelId="{607A6DA1-0EA8-4F2C-9EB6-9EED6E06082F}" type="pres">
      <dgm:prSet presAssocID="{A4618EED-C69D-45D8-9E65-C97AC9C23F8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46257D0-0EB9-42C7-AB95-D8BF42B605C0}" type="pres">
      <dgm:prSet presAssocID="{A4618EED-C69D-45D8-9E65-C97AC9C23F8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589A63-3581-41D9-BB20-C0B4186A0C14}" type="pres">
      <dgm:prSet presAssocID="{AF4FC3AB-0C1E-46A3-A1F6-15B04C6BA1B2}" presName="sp" presStyleCnt="0"/>
      <dgm:spPr/>
    </dgm:pt>
    <dgm:pt modelId="{71B00116-3DBA-4167-B6D9-734197419A95}" type="pres">
      <dgm:prSet presAssocID="{D6769E1B-70DD-4E5B-A2D6-F9D351C73873}" presName="composite" presStyleCnt="0"/>
      <dgm:spPr/>
    </dgm:pt>
    <dgm:pt modelId="{D7D02E0E-2305-4383-966F-7F19EC518B17}" type="pres">
      <dgm:prSet presAssocID="{D6769E1B-70DD-4E5B-A2D6-F9D351C7387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ACD117C-9796-44AE-94FE-7A2032B2BA41}" type="pres">
      <dgm:prSet presAssocID="{D6769E1B-70DD-4E5B-A2D6-F9D351C7387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3DF3803-0629-4851-800C-A669DD195419}" type="presOf" srcId="{7C8405F2-7074-4D8C-B831-F3251C524C66}" destId="{0ACD117C-9796-44AE-94FE-7A2032B2BA41}" srcOrd="0" destOrd="1" presId="urn:microsoft.com/office/officeart/2005/8/layout/chevron2"/>
    <dgm:cxn modelId="{038E8E01-BB36-461F-B115-CD891FD545BD}" srcId="{D6769E1B-70DD-4E5B-A2D6-F9D351C73873}" destId="{66C0EB8E-F551-426F-88B0-1801BA63F144}" srcOrd="0" destOrd="0" parTransId="{0C84C5E1-C276-45C3-988B-7A2C7C7212CB}" sibTransId="{952D7A92-6C1B-4AB5-B5CF-9D950AA62DBA}"/>
    <dgm:cxn modelId="{9C9B10BF-7681-4349-B31C-48DDC370C30E}" type="presOf" srcId="{D52F227A-863D-4DD5-8D01-93F9E089A7D3}" destId="{0ACD117C-9796-44AE-94FE-7A2032B2BA41}" srcOrd="0" destOrd="2" presId="urn:microsoft.com/office/officeart/2005/8/layout/chevron2"/>
    <dgm:cxn modelId="{29EC36E4-12F4-421F-8997-DFD56B12433B}" srcId="{D48D5224-BA57-432B-B3A8-8568D7400676}" destId="{A4618EED-C69D-45D8-9E65-C97AC9C23F8F}" srcOrd="1" destOrd="0" parTransId="{3326571D-B289-44F2-9612-43932ED972B2}" sibTransId="{AF4FC3AB-0C1E-46A3-A1F6-15B04C6BA1B2}"/>
    <dgm:cxn modelId="{38A46657-F22A-4408-BA92-3F5750F25FB8}" srcId="{D48D5224-BA57-432B-B3A8-8568D7400676}" destId="{D6769E1B-70DD-4E5B-A2D6-F9D351C73873}" srcOrd="2" destOrd="0" parTransId="{3E14E93B-8364-43A3-B005-FEC697EAF63D}" sibTransId="{30923EE0-286A-4052-85DF-A5C6DC0CC0AB}"/>
    <dgm:cxn modelId="{DCAC73C0-0D1B-40E7-915C-AC045AEBF352}" srcId="{B14DAA99-0776-4B0F-9B6D-EB312637832F}" destId="{C79783CE-26C6-4028-B752-C5B647BE3530}" srcOrd="0" destOrd="0" parTransId="{F4CDF234-FD90-4E3C-962E-36E483B80F84}" sibTransId="{0E87432F-E950-42BD-BBDC-35D9FC400439}"/>
    <dgm:cxn modelId="{D57D2B36-AE15-468D-AFD4-C46EEC3D69D3}" type="presOf" srcId="{FE5CA853-BB80-48CA-9119-EE1F08147696}" destId="{446257D0-0EB9-42C7-AB95-D8BF42B605C0}" srcOrd="0" destOrd="1" presId="urn:microsoft.com/office/officeart/2005/8/layout/chevron2"/>
    <dgm:cxn modelId="{59246589-5B20-4645-9BAC-BB9EB6B1A5A8}" srcId="{B14DAA99-0776-4B0F-9B6D-EB312637832F}" destId="{06235C29-8B9C-44E6-8DB6-CA926F5D6862}" srcOrd="3" destOrd="0" parTransId="{E835F5BB-1147-4FCC-807E-3096114A5071}" sibTransId="{02CAA656-281F-4392-9296-55C08D4135CC}"/>
    <dgm:cxn modelId="{BBF65507-D017-4276-AEC1-71FC310FD752}" type="presOf" srcId="{6F244CB1-02E5-47B0-90A8-E8E310D250BC}" destId="{CCC857D9-C8D2-420F-9A9E-911EBB076350}" srcOrd="0" destOrd="1" presId="urn:microsoft.com/office/officeart/2005/8/layout/chevron2"/>
    <dgm:cxn modelId="{300B6E67-537B-4AF2-A433-A7492B9F41B5}" type="presOf" srcId="{06235C29-8B9C-44E6-8DB6-CA926F5D6862}" destId="{CCC857D9-C8D2-420F-9A9E-911EBB076350}" srcOrd="0" destOrd="3" presId="urn:microsoft.com/office/officeart/2005/8/layout/chevron2"/>
    <dgm:cxn modelId="{CF632899-3556-4614-B9DE-CE236996DCE6}" type="presOf" srcId="{B14DAA99-0776-4B0F-9B6D-EB312637832F}" destId="{28363F38-4555-46E3-B75D-5F0B85638535}" srcOrd="0" destOrd="0" presId="urn:microsoft.com/office/officeart/2005/8/layout/chevron2"/>
    <dgm:cxn modelId="{55E51BE1-1B01-4372-BA40-76854D6792E7}" srcId="{B14DAA99-0776-4B0F-9B6D-EB312637832F}" destId="{4C6987E9-E6F8-4033-A964-B1D09F514448}" srcOrd="2" destOrd="0" parTransId="{A54F7485-BC02-45F4-AD01-276D7F921B8D}" sibTransId="{4550BE22-FC7F-4F43-A7B5-BB424021000A}"/>
    <dgm:cxn modelId="{28C2BD9D-A654-4E89-8946-82A2B0326754}" type="presOf" srcId="{4C6987E9-E6F8-4033-A964-B1D09F514448}" destId="{CCC857D9-C8D2-420F-9A9E-911EBB076350}" srcOrd="0" destOrd="2" presId="urn:microsoft.com/office/officeart/2005/8/layout/chevron2"/>
    <dgm:cxn modelId="{3304FC0F-6F70-4B81-8EB6-06F4369FF0EA}" srcId="{D48D5224-BA57-432B-B3A8-8568D7400676}" destId="{B14DAA99-0776-4B0F-9B6D-EB312637832F}" srcOrd="0" destOrd="0" parTransId="{AE1ACF57-78AE-4861-8ADF-F05BA0BC328A}" sibTransId="{177DEA81-EA01-4F21-AB39-A0468C1B4912}"/>
    <dgm:cxn modelId="{D5589A06-1ED3-4316-8E39-B7BA5A755897}" srcId="{B14DAA99-0776-4B0F-9B6D-EB312637832F}" destId="{7031D980-0719-4743-8F69-C70173BFC14A}" srcOrd="4" destOrd="0" parTransId="{7D437D1D-C205-4F2B-AB4A-BDD9580243A7}" sibTransId="{6764EFE7-BA1F-4B54-ACA4-F7A020118684}"/>
    <dgm:cxn modelId="{6A0B4846-61F2-4896-8FF8-003968285A4A}" srcId="{B14DAA99-0776-4B0F-9B6D-EB312637832F}" destId="{6F244CB1-02E5-47B0-90A8-E8E310D250BC}" srcOrd="1" destOrd="0" parTransId="{7803C957-7B67-439A-A7DB-307B66AB6953}" sibTransId="{04B70889-0190-48D0-8EDE-9B8D00419843}"/>
    <dgm:cxn modelId="{E82A2978-019C-4DF7-8BB4-9864BA0B7F3B}" type="presOf" srcId="{66C0EB8E-F551-426F-88B0-1801BA63F144}" destId="{0ACD117C-9796-44AE-94FE-7A2032B2BA41}" srcOrd="0" destOrd="0" presId="urn:microsoft.com/office/officeart/2005/8/layout/chevron2"/>
    <dgm:cxn modelId="{C5A7CA07-E379-41E1-A939-2F4B84AF0AA6}" srcId="{A4618EED-C69D-45D8-9E65-C97AC9C23F8F}" destId="{9C2EDF9D-2D63-459C-87D4-EC57E3B76706}" srcOrd="0" destOrd="0" parTransId="{A0788090-C612-4067-86D9-F1E7D187EA95}" sibTransId="{0CEB9ACE-7C6A-4B88-831D-6F923E444732}"/>
    <dgm:cxn modelId="{C6C32025-BD7C-42C0-9076-8F091237E3BA}" srcId="{A4618EED-C69D-45D8-9E65-C97AC9C23F8F}" destId="{4FBB3DA9-EDF7-4BD4-B41B-AE1E8A9C584C}" srcOrd="2" destOrd="0" parTransId="{FCFD7D82-AA4A-4AFC-82A2-D08E859147EB}" sibTransId="{5CF7DF81-C4E4-4658-B445-DD6E338D39DF}"/>
    <dgm:cxn modelId="{FBF612BB-3EBC-4C3D-9CAE-A824A56D8F82}" type="presOf" srcId="{7031D980-0719-4743-8F69-C70173BFC14A}" destId="{CCC857D9-C8D2-420F-9A9E-911EBB076350}" srcOrd="0" destOrd="4" presId="urn:microsoft.com/office/officeart/2005/8/layout/chevron2"/>
    <dgm:cxn modelId="{699E6994-6F6B-4893-A379-C7D70CC19E32}" srcId="{D6769E1B-70DD-4E5B-A2D6-F9D351C73873}" destId="{7C8405F2-7074-4D8C-B831-F3251C524C66}" srcOrd="1" destOrd="0" parTransId="{DC639014-007A-488B-A242-4DFF2E3B732F}" sibTransId="{56095556-B366-4162-80F8-A0768EECD097}"/>
    <dgm:cxn modelId="{1822947E-912D-48D9-A30C-231BB2F5AF50}" srcId="{A4618EED-C69D-45D8-9E65-C97AC9C23F8F}" destId="{FE5CA853-BB80-48CA-9119-EE1F08147696}" srcOrd="1" destOrd="0" parTransId="{D9072602-86E7-4624-B5F1-3768FE9ED69B}" sibTransId="{DFD0BDFD-1009-4426-954F-CCCC8393C6C5}"/>
    <dgm:cxn modelId="{54E9D010-24CC-4778-9E21-BD587E0F46C7}" type="presOf" srcId="{9C2EDF9D-2D63-459C-87D4-EC57E3B76706}" destId="{446257D0-0EB9-42C7-AB95-D8BF42B605C0}" srcOrd="0" destOrd="0" presId="urn:microsoft.com/office/officeart/2005/8/layout/chevron2"/>
    <dgm:cxn modelId="{5E8222F7-D523-40B0-A113-00972975EC02}" type="presOf" srcId="{C79783CE-26C6-4028-B752-C5B647BE3530}" destId="{CCC857D9-C8D2-420F-9A9E-911EBB076350}" srcOrd="0" destOrd="0" presId="urn:microsoft.com/office/officeart/2005/8/layout/chevron2"/>
    <dgm:cxn modelId="{C679C440-9AD1-46CC-9B1E-8EEC7CEBD80D}" type="presOf" srcId="{4FBB3DA9-EDF7-4BD4-B41B-AE1E8A9C584C}" destId="{446257D0-0EB9-42C7-AB95-D8BF42B605C0}" srcOrd="0" destOrd="2" presId="urn:microsoft.com/office/officeart/2005/8/layout/chevron2"/>
    <dgm:cxn modelId="{D07231B3-D08F-4973-ACCF-0FEAE205F6CA}" srcId="{D6769E1B-70DD-4E5B-A2D6-F9D351C73873}" destId="{D52F227A-863D-4DD5-8D01-93F9E089A7D3}" srcOrd="2" destOrd="0" parTransId="{D08B0888-0CBF-4385-89A8-5FF0C0110DEB}" sibTransId="{C255E685-4B87-42C3-BAA1-3314B84ACE14}"/>
    <dgm:cxn modelId="{CC2707C0-2D31-4F00-8AA3-B84867E8DA0A}" type="presOf" srcId="{D48D5224-BA57-432B-B3A8-8568D7400676}" destId="{73CAB9CB-76B6-4101-9D93-380218734E8C}" srcOrd="0" destOrd="0" presId="urn:microsoft.com/office/officeart/2005/8/layout/chevron2"/>
    <dgm:cxn modelId="{794BDA17-922F-4016-92D1-CDC315C47580}" type="presOf" srcId="{A4618EED-C69D-45D8-9E65-C97AC9C23F8F}" destId="{607A6DA1-0EA8-4F2C-9EB6-9EED6E06082F}" srcOrd="0" destOrd="0" presId="urn:microsoft.com/office/officeart/2005/8/layout/chevron2"/>
    <dgm:cxn modelId="{C1E6474A-93B2-4F64-A57F-0486E0F0F677}" type="presOf" srcId="{D6769E1B-70DD-4E5B-A2D6-F9D351C73873}" destId="{D7D02E0E-2305-4383-966F-7F19EC518B17}" srcOrd="0" destOrd="0" presId="urn:microsoft.com/office/officeart/2005/8/layout/chevron2"/>
    <dgm:cxn modelId="{88DF5F16-E78D-461B-9801-E294C345784D}" type="presParOf" srcId="{73CAB9CB-76B6-4101-9D93-380218734E8C}" destId="{847C909F-0185-4F9B-976A-E967957AA0B2}" srcOrd="0" destOrd="0" presId="urn:microsoft.com/office/officeart/2005/8/layout/chevron2"/>
    <dgm:cxn modelId="{E0CD78D7-7F4F-4990-941D-18161828CCCB}" type="presParOf" srcId="{847C909F-0185-4F9B-976A-E967957AA0B2}" destId="{28363F38-4555-46E3-B75D-5F0B85638535}" srcOrd="0" destOrd="0" presId="urn:microsoft.com/office/officeart/2005/8/layout/chevron2"/>
    <dgm:cxn modelId="{3229BA3A-1B57-4762-9736-FC8F0301A004}" type="presParOf" srcId="{847C909F-0185-4F9B-976A-E967957AA0B2}" destId="{CCC857D9-C8D2-420F-9A9E-911EBB076350}" srcOrd="1" destOrd="0" presId="urn:microsoft.com/office/officeart/2005/8/layout/chevron2"/>
    <dgm:cxn modelId="{71B342A8-A160-4D0E-9A05-3CAAD48AD670}" type="presParOf" srcId="{73CAB9CB-76B6-4101-9D93-380218734E8C}" destId="{19956A83-883C-470D-89E2-53DC5E9CC2F4}" srcOrd="1" destOrd="0" presId="urn:microsoft.com/office/officeart/2005/8/layout/chevron2"/>
    <dgm:cxn modelId="{F16AE8F9-0017-479F-A443-62000EEF6948}" type="presParOf" srcId="{73CAB9CB-76B6-4101-9D93-380218734E8C}" destId="{959FF114-463A-497C-9959-01649E665716}" srcOrd="2" destOrd="0" presId="urn:microsoft.com/office/officeart/2005/8/layout/chevron2"/>
    <dgm:cxn modelId="{74755D27-8115-46DB-A6A1-21CA41B45881}" type="presParOf" srcId="{959FF114-463A-497C-9959-01649E665716}" destId="{607A6DA1-0EA8-4F2C-9EB6-9EED6E06082F}" srcOrd="0" destOrd="0" presId="urn:microsoft.com/office/officeart/2005/8/layout/chevron2"/>
    <dgm:cxn modelId="{DC3F854E-D531-4361-B5BC-D06F34449480}" type="presParOf" srcId="{959FF114-463A-497C-9959-01649E665716}" destId="{446257D0-0EB9-42C7-AB95-D8BF42B605C0}" srcOrd="1" destOrd="0" presId="urn:microsoft.com/office/officeart/2005/8/layout/chevron2"/>
    <dgm:cxn modelId="{C76A1927-E955-4CFB-AAAB-28E5173FD626}" type="presParOf" srcId="{73CAB9CB-76B6-4101-9D93-380218734E8C}" destId="{82589A63-3581-41D9-BB20-C0B4186A0C14}" srcOrd="3" destOrd="0" presId="urn:microsoft.com/office/officeart/2005/8/layout/chevron2"/>
    <dgm:cxn modelId="{7451D4B9-5A87-475E-99DB-998E134F646B}" type="presParOf" srcId="{73CAB9CB-76B6-4101-9D93-380218734E8C}" destId="{71B00116-3DBA-4167-B6D9-734197419A95}" srcOrd="4" destOrd="0" presId="urn:microsoft.com/office/officeart/2005/8/layout/chevron2"/>
    <dgm:cxn modelId="{D34DEE40-75E7-4306-85A0-E2B36B7201BC}" type="presParOf" srcId="{71B00116-3DBA-4167-B6D9-734197419A95}" destId="{D7D02E0E-2305-4383-966F-7F19EC518B17}" srcOrd="0" destOrd="0" presId="urn:microsoft.com/office/officeart/2005/8/layout/chevron2"/>
    <dgm:cxn modelId="{660A6FCB-9E25-4771-9AE2-8FB6E8334740}" type="presParOf" srcId="{71B00116-3DBA-4167-B6D9-734197419A95}" destId="{0ACD117C-9796-44AE-94FE-7A2032B2BA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B0C23CB-824E-413E-B7C1-60F80DEC6EF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740D9B8-FFEE-43B5-90E1-0CD9A43E020F}">
      <dgm:prSet phldrT="[Text]" custT="1"/>
      <dgm:spPr/>
      <dgm:t>
        <a:bodyPr/>
        <a:lstStyle/>
        <a:p>
          <a:r>
            <a:rPr lang="de-DE" sz="1100" dirty="0" smtClean="0">
              <a:solidFill>
                <a:srgbClr val="7030A0"/>
              </a:solidFill>
            </a:rPr>
            <a:t>Vorlauf Klassenlehrer</a:t>
          </a:r>
          <a:endParaRPr lang="de-DE" sz="1100" dirty="0">
            <a:solidFill>
              <a:srgbClr val="7030A0"/>
            </a:solidFill>
          </a:endParaRPr>
        </a:p>
      </dgm:t>
    </dgm:pt>
    <dgm:pt modelId="{6F220F2D-B749-4FA7-9DDA-74BF965109F4}" type="parTrans" cxnId="{44DB8900-10FF-4352-BBD4-00DCC44D97F8}">
      <dgm:prSet/>
      <dgm:spPr/>
      <dgm:t>
        <a:bodyPr/>
        <a:lstStyle/>
        <a:p>
          <a:endParaRPr lang="de-DE"/>
        </a:p>
      </dgm:t>
    </dgm:pt>
    <dgm:pt modelId="{DDA715F5-66B2-496E-A85D-AC117A121BB2}" type="sibTrans" cxnId="{44DB8900-10FF-4352-BBD4-00DCC44D97F8}">
      <dgm:prSet/>
      <dgm:spPr/>
      <dgm:t>
        <a:bodyPr/>
        <a:lstStyle/>
        <a:p>
          <a:endParaRPr lang="de-DE"/>
        </a:p>
      </dgm:t>
    </dgm:pt>
    <dgm:pt modelId="{9235E939-4478-40F5-99B7-411FB285883B}">
      <dgm:prSet phldrT="[Text]" custT="1"/>
      <dgm:spPr/>
      <dgm:t>
        <a:bodyPr/>
        <a:lstStyle/>
        <a:p>
          <a:r>
            <a:rPr lang="de-DE" sz="1600" dirty="0" smtClean="0">
              <a:solidFill>
                <a:srgbClr val="FF0000"/>
              </a:solidFill>
            </a:rPr>
            <a:t>Themenfindung</a:t>
          </a:r>
          <a:endParaRPr lang="de-DE" sz="1600" dirty="0">
            <a:solidFill>
              <a:srgbClr val="FF0000"/>
            </a:solidFill>
          </a:endParaRPr>
        </a:p>
      </dgm:t>
    </dgm:pt>
    <dgm:pt modelId="{A604B665-7CC7-42F0-90B5-1F09C2EF8B2B}" type="parTrans" cxnId="{1B56703F-D3EF-4940-95A3-D6BBCB0CAE1B}">
      <dgm:prSet/>
      <dgm:spPr/>
      <dgm:t>
        <a:bodyPr/>
        <a:lstStyle/>
        <a:p>
          <a:endParaRPr lang="de-DE"/>
        </a:p>
      </dgm:t>
    </dgm:pt>
    <dgm:pt modelId="{1B08926C-F19A-4FD0-AE3E-C16B670981A6}" type="sibTrans" cxnId="{1B56703F-D3EF-4940-95A3-D6BBCB0CAE1B}">
      <dgm:prSet/>
      <dgm:spPr/>
      <dgm:t>
        <a:bodyPr/>
        <a:lstStyle/>
        <a:p>
          <a:endParaRPr lang="de-DE"/>
        </a:p>
      </dgm:t>
    </dgm:pt>
    <dgm:pt modelId="{4DA09717-FD33-4B64-98BE-D4207CA36B8C}">
      <dgm:prSet phldrT="[Text]" custT="1"/>
      <dgm:spPr/>
      <dgm:t>
        <a:bodyPr/>
        <a:lstStyle/>
        <a:p>
          <a:r>
            <a:rPr lang="de-DE" sz="1600" dirty="0" smtClean="0">
              <a:solidFill>
                <a:srgbClr val="FF0000"/>
              </a:solidFill>
            </a:rPr>
            <a:t>Gruppenfindung</a:t>
          </a:r>
          <a:endParaRPr lang="de-DE" sz="1600" dirty="0">
            <a:solidFill>
              <a:srgbClr val="FF0000"/>
            </a:solidFill>
          </a:endParaRPr>
        </a:p>
      </dgm:t>
    </dgm:pt>
    <dgm:pt modelId="{E45EB5CC-6066-440B-AEAF-142386DE048C}" type="parTrans" cxnId="{5D3E51D3-23D2-4555-B9C0-AF5FCCC6502B}">
      <dgm:prSet/>
      <dgm:spPr/>
      <dgm:t>
        <a:bodyPr/>
        <a:lstStyle/>
        <a:p>
          <a:endParaRPr lang="de-DE"/>
        </a:p>
      </dgm:t>
    </dgm:pt>
    <dgm:pt modelId="{C81B8D52-9FF9-4107-B624-6A365CFA6BE8}" type="sibTrans" cxnId="{5D3E51D3-23D2-4555-B9C0-AF5FCCC6502B}">
      <dgm:prSet/>
      <dgm:spPr/>
      <dgm:t>
        <a:bodyPr/>
        <a:lstStyle/>
        <a:p>
          <a:endParaRPr lang="de-DE"/>
        </a:p>
      </dgm:t>
    </dgm:pt>
    <dgm:pt modelId="{AF821807-14C6-4BC9-9F90-6D294D3CF185}">
      <dgm:prSet phldrT="[Text]" custT="1"/>
      <dgm:spPr/>
      <dgm:t>
        <a:bodyPr/>
        <a:lstStyle/>
        <a:p>
          <a:r>
            <a:rPr lang="de-DE" sz="1100" dirty="0" smtClean="0">
              <a:solidFill>
                <a:srgbClr val="7030A0"/>
              </a:solidFill>
            </a:rPr>
            <a:t>Vorbereitung Klassenlehrer und Betreuer</a:t>
          </a:r>
          <a:endParaRPr lang="de-DE" sz="1100" dirty="0">
            <a:solidFill>
              <a:srgbClr val="7030A0"/>
            </a:solidFill>
          </a:endParaRPr>
        </a:p>
      </dgm:t>
    </dgm:pt>
    <dgm:pt modelId="{0B02F143-20DC-4851-A387-575C8C1BB296}" type="parTrans" cxnId="{180AD60E-BAC1-4CF6-AA2A-E152D6043736}">
      <dgm:prSet/>
      <dgm:spPr/>
      <dgm:t>
        <a:bodyPr/>
        <a:lstStyle/>
        <a:p>
          <a:endParaRPr lang="de-DE"/>
        </a:p>
      </dgm:t>
    </dgm:pt>
    <dgm:pt modelId="{CA7112F3-25D7-48EB-8452-91FF9E3C4C9B}" type="sibTrans" cxnId="{180AD60E-BAC1-4CF6-AA2A-E152D6043736}">
      <dgm:prSet/>
      <dgm:spPr/>
      <dgm:t>
        <a:bodyPr/>
        <a:lstStyle/>
        <a:p>
          <a:endParaRPr lang="de-DE"/>
        </a:p>
      </dgm:t>
    </dgm:pt>
    <dgm:pt modelId="{92A6C21E-6B11-4CFF-A36C-F1B3CCFBE781}">
      <dgm:prSet phldrT="[Text]" custT="1"/>
      <dgm:spPr/>
      <dgm:t>
        <a:bodyPr/>
        <a:lstStyle/>
        <a:p>
          <a:r>
            <a:rPr lang="de-DE" sz="1600" dirty="0" smtClean="0">
              <a:solidFill>
                <a:srgbClr val="FF0000"/>
              </a:solidFill>
            </a:rPr>
            <a:t>Projektbeschreibung				SCHÜLERMATERIAL: Checkliste</a:t>
          </a:r>
          <a:endParaRPr lang="de-DE" sz="1600" dirty="0">
            <a:solidFill>
              <a:srgbClr val="FF0000"/>
            </a:solidFill>
          </a:endParaRPr>
        </a:p>
      </dgm:t>
    </dgm:pt>
    <dgm:pt modelId="{7EC7B283-F9C9-478E-A6DE-2710D5933F5C}" type="parTrans" cxnId="{4FA170CF-6B78-4961-99D5-0AED8BDB9729}">
      <dgm:prSet/>
      <dgm:spPr/>
      <dgm:t>
        <a:bodyPr/>
        <a:lstStyle/>
        <a:p>
          <a:endParaRPr lang="de-DE"/>
        </a:p>
      </dgm:t>
    </dgm:pt>
    <dgm:pt modelId="{B74ED640-7F79-4A99-A1BD-8F577946D7EF}" type="sibTrans" cxnId="{4FA170CF-6B78-4961-99D5-0AED8BDB9729}">
      <dgm:prSet/>
      <dgm:spPr/>
      <dgm:t>
        <a:bodyPr/>
        <a:lstStyle/>
        <a:p>
          <a:endParaRPr lang="de-DE"/>
        </a:p>
      </dgm:t>
    </dgm:pt>
    <dgm:pt modelId="{805B6DB2-34C8-4EC7-A59D-FF9CFA0BBF6B}">
      <dgm:prSet phldrT="[Text]" custT="1"/>
      <dgm:spPr/>
      <dgm:t>
        <a:bodyPr/>
        <a:lstStyle/>
        <a:p>
          <a:r>
            <a:rPr lang="de-DE" sz="1600" dirty="0" smtClean="0">
              <a:solidFill>
                <a:srgbClr val="FF0000"/>
              </a:solidFill>
            </a:rPr>
            <a:t>Planung des Arbeitsprozesses					 Zeitplan</a:t>
          </a:r>
          <a:endParaRPr lang="de-DE" sz="1600" dirty="0">
            <a:solidFill>
              <a:srgbClr val="FF0000"/>
            </a:solidFill>
          </a:endParaRPr>
        </a:p>
      </dgm:t>
    </dgm:pt>
    <dgm:pt modelId="{C94DFB81-5713-4573-84DD-C017550DA8E5}" type="parTrans" cxnId="{BAD6DC0D-62A4-43E3-B24F-BBBAC336C16A}">
      <dgm:prSet/>
      <dgm:spPr/>
      <dgm:t>
        <a:bodyPr/>
        <a:lstStyle/>
        <a:p>
          <a:endParaRPr lang="de-DE"/>
        </a:p>
      </dgm:t>
    </dgm:pt>
    <dgm:pt modelId="{E4F0F87A-B6CC-427F-B542-271786E21C93}" type="sibTrans" cxnId="{BAD6DC0D-62A4-43E3-B24F-BBBAC336C16A}">
      <dgm:prSet/>
      <dgm:spPr/>
      <dgm:t>
        <a:bodyPr/>
        <a:lstStyle/>
        <a:p>
          <a:endParaRPr lang="de-DE"/>
        </a:p>
      </dgm:t>
    </dgm:pt>
    <dgm:pt modelId="{065102AE-2DF0-47DD-8B36-2EEE6D0483AC}">
      <dgm:prSet phldrT="[Text]" custT="1"/>
      <dgm:spPr/>
      <dgm:t>
        <a:bodyPr/>
        <a:lstStyle/>
        <a:p>
          <a:r>
            <a:rPr lang="de-DE" sz="1100" dirty="0" smtClean="0">
              <a:solidFill>
                <a:srgbClr val="7030A0"/>
              </a:solidFill>
            </a:rPr>
            <a:t>Durchführung Klassenlehrer und Betreuer</a:t>
          </a:r>
          <a:endParaRPr lang="de-DE" sz="1100" dirty="0">
            <a:solidFill>
              <a:srgbClr val="7030A0"/>
            </a:solidFill>
          </a:endParaRPr>
        </a:p>
      </dgm:t>
    </dgm:pt>
    <dgm:pt modelId="{A13E3E44-F872-49A0-8FD3-0461834469FC}" type="parTrans" cxnId="{3FD092B2-D67D-42C7-BCDD-811B5F9A3311}">
      <dgm:prSet/>
      <dgm:spPr/>
      <dgm:t>
        <a:bodyPr/>
        <a:lstStyle/>
        <a:p>
          <a:endParaRPr lang="de-DE"/>
        </a:p>
      </dgm:t>
    </dgm:pt>
    <dgm:pt modelId="{4F14B97B-6F42-4A15-9F08-96954914C2E3}" type="sibTrans" cxnId="{3FD092B2-D67D-42C7-BCDD-811B5F9A3311}">
      <dgm:prSet/>
      <dgm:spPr/>
      <dgm:t>
        <a:bodyPr/>
        <a:lstStyle/>
        <a:p>
          <a:endParaRPr lang="de-DE"/>
        </a:p>
      </dgm:t>
    </dgm:pt>
    <dgm:pt modelId="{940867B1-3AF7-4068-94B4-1624467EAE1D}">
      <dgm:prSet phldrT="[Text]" custT="1"/>
      <dgm:spPr/>
      <dgm:t>
        <a:bodyPr/>
        <a:lstStyle/>
        <a:p>
          <a:r>
            <a:rPr lang="de-DE" sz="1600" dirty="0" smtClean="0">
              <a:solidFill>
                <a:srgbClr val="FF0000"/>
              </a:solidFill>
            </a:rPr>
            <a:t>Ca. 20 Minuten Vorstellung</a:t>
          </a:r>
          <a:endParaRPr lang="de-DE" sz="1600" dirty="0">
            <a:solidFill>
              <a:srgbClr val="FF0000"/>
            </a:solidFill>
          </a:endParaRPr>
        </a:p>
      </dgm:t>
    </dgm:pt>
    <dgm:pt modelId="{3DAE0AB8-7202-4728-975D-0DE7625A09AF}" type="parTrans" cxnId="{2C5F8EF6-8C8E-48CD-A291-1EF593C48052}">
      <dgm:prSet/>
      <dgm:spPr/>
      <dgm:t>
        <a:bodyPr/>
        <a:lstStyle/>
        <a:p>
          <a:endParaRPr lang="de-DE"/>
        </a:p>
      </dgm:t>
    </dgm:pt>
    <dgm:pt modelId="{5B2FA30B-A6D4-47B1-A348-6226E0CDD819}" type="sibTrans" cxnId="{2C5F8EF6-8C8E-48CD-A291-1EF593C48052}">
      <dgm:prSet/>
      <dgm:spPr/>
      <dgm:t>
        <a:bodyPr/>
        <a:lstStyle/>
        <a:p>
          <a:endParaRPr lang="de-DE"/>
        </a:p>
      </dgm:t>
    </dgm:pt>
    <dgm:pt modelId="{BE58A42B-AA41-4419-A541-6AEAA02E9D6F}">
      <dgm:prSet phldrT="[Text]" custT="1"/>
      <dgm:spPr/>
      <dgm:t>
        <a:bodyPr/>
        <a:lstStyle/>
        <a:p>
          <a:r>
            <a:rPr lang="de-DE" sz="1600" dirty="0" smtClean="0">
              <a:solidFill>
                <a:srgbClr val="FF0000"/>
              </a:solidFill>
            </a:rPr>
            <a:t>Fragen an Gruppe </a:t>
          </a:r>
          <a:r>
            <a:rPr lang="de-DE" sz="1600" b="1" spc="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(Befragung/ Prüfung durch Betreuer)</a:t>
          </a:r>
          <a:endParaRPr lang="de-DE" sz="1600" b="1" spc="6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9A3AF5-7428-4443-9F8E-592604B9567C}" type="parTrans" cxnId="{D7341C94-27BB-4221-9FFF-D9B2AE609DA6}">
      <dgm:prSet/>
      <dgm:spPr/>
      <dgm:t>
        <a:bodyPr/>
        <a:lstStyle/>
        <a:p>
          <a:endParaRPr lang="de-DE"/>
        </a:p>
      </dgm:t>
    </dgm:pt>
    <dgm:pt modelId="{97A2F799-2B9B-4040-AC9D-370E2FBF897E}" type="sibTrans" cxnId="{D7341C94-27BB-4221-9FFF-D9B2AE609DA6}">
      <dgm:prSet/>
      <dgm:spPr/>
      <dgm:t>
        <a:bodyPr/>
        <a:lstStyle/>
        <a:p>
          <a:endParaRPr lang="de-DE"/>
        </a:p>
      </dgm:t>
    </dgm:pt>
    <dgm:pt modelId="{27973F95-B7DA-4122-BA0C-DD935DAAD7A5}">
      <dgm:prSet phldrT="[Text]" custT="1"/>
      <dgm:spPr/>
      <dgm:t>
        <a:bodyPr/>
        <a:lstStyle/>
        <a:p>
          <a:endParaRPr lang="de-DE" sz="1100" dirty="0" smtClean="0">
            <a:solidFill>
              <a:srgbClr val="7030A0"/>
            </a:solidFill>
          </a:endParaRPr>
        </a:p>
        <a:p>
          <a:r>
            <a:rPr lang="de-DE" sz="1100" dirty="0" smtClean="0">
              <a:solidFill>
                <a:srgbClr val="7030A0"/>
              </a:solidFill>
            </a:rPr>
            <a:t>Produkt-vorstellung</a:t>
          </a:r>
        </a:p>
        <a:p>
          <a:r>
            <a:rPr lang="de-DE" sz="1100" dirty="0" smtClean="0">
              <a:solidFill>
                <a:srgbClr val="7030A0"/>
              </a:solidFill>
            </a:rPr>
            <a:t>Prüfungs-ausschuss</a:t>
          </a:r>
          <a:endParaRPr lang="de-DE" sz="1100" dirty="0">
            <a:solidFill>
              <a:srgbClr val="7030A0"/>
            </a:solidFill>
          </a:endParaRPr>
        </a:p>
      </dgm:t>
    </dgm:pt>
    <dgm:pt modelId="{27D0D8BF-1EE4-4BA4-BA2F-A1FC8F544500}" type="parTrans" cxnId="{6ECABE2F-4AA3-4481-8C99-13D59A26D856}">
      <dgm:prSet/>
      <dgm:spPr/>
      <dgm:t>
        <a:bodyPr/>
        <a:lstStyle/>
        <a:p>
          <a:endParaRPr lang="de-DE"/>
        </a:p>
      </dgm:t>
    </dgm:pt>
    <dgm:pt modelId="{D50A52B3-01EA-43E1-8C4B-423C1E6FA0F4}" type="sibTrans" cxnId="{6ECABE2F-4AA3-4481-8C99-13D59A26D856}">
      <dgm:prSet/>
      <dgm:spPr/>
      <dgm:t>
        <a:bodyPr/>
        <a:lstStyle/>
        <a:p>
          <a:endParaRPr lang="de-DE"/>
        </a:p>
      </dgm:t>
    </dgm:pt>
    <dgm:pt modelId="{095BBFE4-57B1-4F5F-9F2D-246D761D6218}">
      <dgm:prSet phldrT="[Text]" custT="1"/>
      <dgm:spPr/>
      <dgm:t>
        <a:bodyPr/>
        <a:lstStyle/>
        <a:p>
          <a:r>
            <a:rPr lang="de-DE" sz="1600" dirty="0" smtClean="0">
              <a:solidFill>
                <a:srgbClr val="FF0000"/>
              </a:solidFill>
            </a:rPr>
            <a:t>3 Tage a 5 Stunden 				SCHÜLERMATERIAL: Arbeitsberichte</a:t>
          </a:r>
          <a:endParaRPr lang="de-DE" sz="1600" dirty="0">
            <a:solidFill>
              <a:srgbClr val="FF0000"/>
            </a:solidFill>
          </a:endParaRPr>
        </a:p>
      </dgm:t>
    </dgm:pt>
    <dgm:pt modelId="{8A3ACB27-D0CA-45B4-9E5B-1F26D29F890C}" type="parTrans" cxnId="{661F8C51-F7EA-43B6-A574-AE81A7529ACA}">
      <dgm:prSet/>
      <dgm:spPr/>
      <dgm:t>
        <a:bodyPr/>
        <a:lstStyle/>
        <a:p>
          <a:endParaRPr lang="de-DE"/>
        </a:p>
      </dgm:t>
    </dgm:pt>
    <dgm:pt modelId="{7FE161AF-CB1A-45D9-8313-E19A820652A6}" type="sibTrans" cxnId="{661F8C51-F7EA-43B6-A574-AE81A7529ACA}">
      <dgm:prSet/>
      <dgm:spPr/>
      <dgm:t>
        <a:bodyPr/>
        <a:lstStyle/>
        <a:p>
          <a:endParaRPr lang="de-DE"/>
        </a:p>
      </dgm:t>
    </dgm:pt>
    <dgm:pt modelId="{54E75238-05D2-41B8-B300-39CFB670C504}">
      <dgm:prSet phldrT="[Text]" custT="1"/>
      <dgm:spPr/>
      <dgm:t>
        <a:bodyPr/>
        <a:lstStyle/>
        <a:p>
          <a:r>
            <a:rPr lang="de-DE" sz="1600" dirty="0" smtClean="0">
              <a:solidFill>
                <a:srgbClr val="FF0000"/>
              </a:solidFill>
            </a:rPr>
            <a:t>Vorbereitung Produktpräsentation 		SCHÜLERMATERIAL: 10 goldene Tipps</a:t>
          </a:r>
          <a:endParaRPr lang="de-DE" sz="1600" dirty="0">
            <a:solidFill>
              <a:srgbClr val="FF0000"/>
            </a:solidFill>
          </a:endParaRPr>
        </a:p>
      </dgm:t>
    </dgm:pt>
    <dgm:pt modelId="{F949A340-51D4-4952-9CE6-317BDF5DB54D}" type="parTrans" cxnId="{3FDCE007-A6A3-4707-9A30-9AEF8A4F9C79}">
      <dgm:prSet/>
      <dgm:spPr/>
      <dgm:t>
        <a:bodyPr/>
        <a:lstStyle/>
        <a:p>
          <a:endParaRPr lang="de-DE"/>
        </a:p>
      </dgm:t>
    </dgm:pt>
    <dgm:pt modelId="{D464D20B-979D-49E7-9155-4873076FFFA0}" type="sibTrans" cxnId="{3FDCE007-A6A3-4707-9A30-9AEF8A4F9C79}">
      <dgm:prSet/>
      <dgm:spPr/>
      <dgm:t>
        <a:bodyPr/>
        <a:lstStyle/>
        <a:p>
          <a:endParaRPr lang="de-DE"/>
        </a:p>
      </dgm:t>
    </dgm:pt>
    <dgm:pt modelId="{97AC9EE0-E21E-40AB-A424-6AE0BE7D66A9}">
      <dgm:prSet phldrT="[Text]" custT="1"/>
      <dgm:spPr/>
      <dgm:t>
        <a:bodyPr/>
        <a:lstStyle/>
        <a:p>
          <a:r>
            <a:rPr lang="de-DE" sz="1600" dirty="0" smtClean="0">
              <a:solidFill>
                <a:srgbClr val="FF0000"/>
              </a:solidFill>
            </a:rPr>
            <a:t>Materialbeschaffung</a:t>
          </a:r>
          <a:endParaRPr lang="de-DE" sz="1600" dirty="0">
            <a:solidFill>
              <a:srgbClr val="FF0000"/>
            </a:solidFill>
          </a:endParaRPr>
        </a:p>
      </dgm:t>
    </dgm:pt>
    <dgm:pt modelId="{E0569691-3532-41DF-846F-7208A4994A21}" type="parTrans" cxnId="{B6887FB5-C42F-4864-A61C-0C44D81B15F3}">
      <dgm:prSet/>
      <dgm:spPr/>
      <dgm:t>
        <a:bodyPr/>
        <a:lstStyle/>
        <a:p>
          <a:endParaRPr lang="de-DE"/>
        </a:p>
      </dgm:t>
    </dgm:pt>
    <dgm:pt modelId="{BC385EF2-C123-4FFB-B7DD-4E6C3BD19327}" type="sibTrans" cxnId="{B6887FB5-C42F-4864-A61C-0C44D81B15F3}">
      <dgm:prSet/>
      <dgm:spPr/>
      <dgm:t>
        <a:bodyPr/>
        <a:lstStyle/>
        <a:p>
          <a:endParaRPr lang="de-DE"/>
        </a:p>
      </dgm:t>
    </dgm:pt>
    <dgm:pt modelId="{B28F6ECE-6B1B-4DEC-985C-FE7E2D9E7E72}">
      <dgm:prSet phldrT="[Text]" custT="1"/>
      <dgm:spPr/>
      <dgm:t>
        <a:bodyPr/>
        <a:lstStyle/>
        <a:p>
          <a:r>
            <a:rPr lang="de-DE" sz="1600" dirty="0" smtClean="0">
              <a:solidFill>
                <a:srgbClr val="FF0000"/>
              </a:solidFill>
            </a:rPr>
            <a:t>Fertigstellung des Endprodukts</a:t>
          </a:r>
          <a:endParaRPr lang="de-DE" sz="1600" dirty="0">
            <a:solidFill>
              <a:srgbClr val="FF0000"/>
            </a:solidFill>
          </a:endParaRPr>
        </a:p>
      </dgm:t>
    </dgm:pt>
    <dgm:pt modelId="{FEEF6DE8-26B2-4B85-9627-1B4B7D5756F4}" type="parTrans" cxnId="{26B34AA5-CE4E-4605-B467-E1A5DFD6537A}">
      <dgm:prSet/>
      <dgm:spPr/>
      <dgm:t>
        <a:bodyPr/>
        <a:lstStyle/>
        <a:p>
          <a:endParaRPr lang="de-DE"/>
        </a:p>
      </dgm:t>
    </dgm:pt>
    <dgm:pt modelId="{24654DF3-BEA8-4BA9-9D43-96040211C7B1}" type="sibTrans" cxnId="{26B34AA5-CE4E-4605-B467-E1A5DFD6537A}">
      <dgm:prSet/>
      <dgm:spPr/>
      <dgm:t>
        <a:bodyPr/>
        <a:lstStyle/>
        <a:p>
          <a:endParaRPr lang="de-DE"/>
        </a:p>
      </dgm:t>
    </dgm:pt>
    <dgm:pt modelId="{DAD94441-7DA4-4DC3-A40E-C390842D36FB}" type="pres">
      <dgm:prSet presAssocID="{3B0C23CB-824E-413E-B7C1-60F80DEC6EF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58882DD-CDEC-405E-AEAA-ED27BD5263EC}" type="pres">
      <dgm:prSet presAssocID="{B740D9B8-FFEE-43B5-90E1-0CD9A43E020F}" presName="composite" presStyleCnt="0"/>
      <dgm:spPr/>
    </dgm:pt>
    <dgm:pt modelId="{CB5C8C02-7378-470A-A82D-2E71322E64B4}" type="pres">
      <dgm:prSet presAssocID="{B740D9B8-FFEE-43B5-90E1-0CD9A43E020F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92AAB7-16E6-430A-8FEE-68115AE99ABD}" type="pres">
      <dgm:prSet presAssocID="{B740D9B8-FFEE-43B5-90E1-0CD9A43E020F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54A9DAF-7D66-415D-9210-BD6B24004EB1}" type="pres">
      <dgm:prSet presAssocID="{DDA715F5-66B2-496E-A85D-AC117A121BB2}" presName="sp" presStyleCnt="0"/>
      <dgm:spPr/>
    </dgm:pt>
    <dgm:pt modelId="{85FC7DFB-2272-4CF8-BC43-F156FEFE6DDA}" type="pres">
      <dgm:prSet presAssocID="{AF821807-14C6-4BC9-9F90-6D294D3CF185}" presName="composite" presStyleCnt="0"/>
      <dgm:spPr/>
    </dgm:pt>
    <dgm:pt modelId="{988310E1-5979-4CD9-8403-BFA7724DD479}" type="pres">
      <dgm:prSet presAssocID="{AF821807-14C6-4BC9-9F90-6D294D3CF18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7BB0466-B3BE-46CF-BCF9-A97D65B171D9}" type="pres">
      <dgm:prSet presAssocID="{AF821807-14C6-4BC9-9F90-6D294D3CF18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851526A-760E-451C-86DB-9597071CA099}" type="pres">
      <dgm:prSet presAssocID="{CA7112F3-25D7-48EB-8452-91FF9E3C4C9B}" presName="sp" presStyleCnt="0"/>
      <dgm:spPr/>
    </dgm:pt>
    <dgm:pt modelId="{BD60AE8E-CB39-4032-8F3B-5FF64FC46A24}" type="pres">
      <dgm:prSet presAssocID="{065102AE-2DF0-47DD-8B36-2EEE6D0483AC}" presName="composite" presStyleCnt="0"/>
      <dgm:spPr/>
    </dgm:pt>
    <dgm:pt modelId="{7F6F4040-8129-4C08-A139-460FBB279361}" type="pres">
      <dgm:prSet presAssocID="{065102AE-2DF0-47DD-8B36-2EEE6D0483A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042520-261C-4C2C-9E3E-8C2DFA039DBD}" type="pres">
      <dgm:prSet presAssocID="{065102AE-2DF0-47DD-8B36-2EEE6D0483AC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05D4398-D3BA-41B8-A5C5-447AB9B895FC}" type="pres">
      <dgm:prSet presAssocID="{4F14B97B-6F42-4A15-9F08-96954914C2E3}" presName="sp" presStyleCnt="0"/>
      <dgm:spPr/>
    </dgm:pt>
    <dgm:pt modelId="{7302FC95-59C4-455E-A019-C04B06D204C3}" type="pres">
      <dgm:prSet presAssocID="{27973F95-B7DA-4122-BA0C-DD935DAAD7A5}" presName="composite" presStyleCnt="0"/>
      <dgm:spPr/>
    </dgm:pt>
    <dgm:pt modelId="{221379AF-0496-4C32-84AA-58B8AF9B5841}" type="pres">
      <dgm:prSet presAssocID="{27973F95-B7DA-4122-BA0C-DD935DAAD7A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E9892E5-0822-49AC-A560-EF20D1732CAD}" type="pres">
      <dgm:prSet presAssocID="{27973F95-B7DA-4122-BA0C-DD935DAAD7A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FA170CF-6B78-4961-99D5-0AED8BDB9729}" srcId="{AF821807-14C6-4BC9-9F90-6D294D3CF185}" destId="{92A6C21E-6B11-4CFF-A36C-F1B3CCFBE781}" srcOrd="0" destOrd="0" parTransId="{7EC7B283-F9C9-478E-A6DE-2710D5933F5C}" sibTransId="{B74ED640-7F79-4A99-A1BD-8F577946D7EF}"/>
    <dgm:cxn modelId="{6ECABE2F-4AA3-4481-8C99-13D59A26D856}" srcId="{3B0C23CB-824E-413E-B7C1-60F80DEC6EFD}" destId="{27973F95-B7DA-4122-BA0C-DD935DAAD7A5}" srcOrd="3" destOrd="0" parTransId="{27D0D8BF-1EE4-4BA4-BA2F-A1FC8F544500}" sibTransId="{D50A52B3-01EA-43E1-8C4B-423C1E6FA0F4}"/>
    <dgm:cxn modelId="{F54D8B6F-BDBB-4064-BF09-6F719FEEE3A8}" type="presOf" srcId="{BE58A42B-AA41-4419-A541-6AEAA02E9D6F}" destId="{0E9892E5-0822-49AC-A560-EF20D1732CAD}" srcOrd="0" destOrd="1" presId="urn:microsoft.com/office/officeart/2005/8/layout/chevron2"/>
    <dgm:cxn modelId="{3FD092B2-D67D-42C7-BCDD-811B5F9A3311}" srcId="{3B0C23CB-824E-413E-B7C1-60F80DEC6EFD}" destId="{065102AE-2DF0-47DD-8B36-2EEE6D0483AC}" srcOrd="2" destOrd="0" parTransId="{A13E3E44-F872-49A0-8FD3-0461834469FC}" sibTransId="{4F14B97B-6F42-4A15-9F08-96954914C2E3}"/>
    <dgm:cxn modelId="{E059BE1B-65BE-45FA-A2AC-FBCB7C42B1F6}" type="presOf" srcId="{4DA09717-FD33-4B64-98BE-D4207CA36B8C}" destId="{0192AAB7-16E6-430A-8FEE-68115AE99ABD}" srcOrd="0" destOrd="1" presId="urn:microsoft.com/office/officeart/2005/8/layout/chevron2"/>
    <dgm:cxn modelId="{77DDA53C-9837-4B9B-920D-53ACAF1510B2}" type="presOf" srcId="{095BBFE4-57B1-4F5F-9F2D-246D761D6218}" destId="{14042520-261C-4C2C-9E3E-8C2DFA039DBD}" srcOrd="0" destOrd="0" presId="urn:microsoft.com/office/officeart/2005/8/layout/chevron2"/>
    <dgm:cxn modelId="{487041AD-AA39-4C12-A24F-E9C0E9374CD4}" type="presOf" srcId="{9235E939-4478-40F5-99B7-411FB285883B}" destId="{0192AAB7-16E6-430A-8FEE-68115AE99ABD}" srcOrd="0" destOrd="0" presId="urn:microsoft.com/office/officeart/2005/8/layout/chevron2"/>
    <dgm:cxn modelId="{4FBD1F04-CAA3-43E2-A5AD-E53AA4588CB4}" type="presOf" srcId="{805B6DB2-34C8-4EC7-A59D-FF9CFA0BBF6B}" destId="{A7BB0466-B3BE-46CF-BCF9-A97D65B171D9}" srcOrd="0" destOrd="1" presId="urn:microsoft.com/office/officeart/2005/8/layout/chevron2"/>
    <dgm:cxn modelId="{1B56703F-D3EF-4940-95A3-D6BBCB0CAE1B}" srcId="{B740D9B8-FFEE-43B5-90E1-0CD9A43E020F}" destId="{9235E939-4478-40F5-99B7-411FB285883B}" srcOrd="0" destOrd="0" parTransId="{A604B665-7CC7-42F0-90B5-1F09C2EF8B2B}" sibTransId="{1B08926C-F19A-4FD0-AE3E-C16B670981A6}"/>
    <dgm:cxn modelId="{BAD6DC0D-62A4-43E3-B24F-BBBAC336C16A}" srcId="{AF821807-14C6-4BC9-9F90-6D294D3CF185}" destId="{805B6DB2-34C8-4EC7-A59D-FF9CFA0BBF6B}" srcOrd="1" destOrd="0" parTransId="{C94DFB81-5713-4573-84DD-C017550DA8E5}" sibTransId="{E4F0F87A-B6CC-427F-B542-271786E21C93}"/>
    <dgm:cxn modelId="{2C5F8EF6-8C8E-48CD-A291-1EF593C48052}" srcId="{27973F95-B7DA-4122-BA0C-DD935DAAD7A5}" destId="{940867B1-3AF7-4068-94B4-1624467EAE1D}" srcOrd="0" destOrd="0" parTransId="{3DAE0AB8-7202-4728-975D-0DE7625A09AF}" sibTransId="{5B2FA30B-A6D4-47B1-A348-6226E0CDD819}"/>
    <dgm:cxn modelId="{4A26499F-2FBA-43EA-9DAE-07D3CA40001F}" type="presOf" srcId="{AF821807-14C6-4BC9-9F90-6D294D3CF185}" destId="{988310E1-5979-4CD9-8403-BFA7724DD479}" srcOrd="0" destOrd="0" presId="urn:microsoft.com/office/officeart/2005/8/layout/chevron2"/>
    <dgm:cxn modelId="{3FDCE007-A6A3-4707-9A30-9AEF8A4F9C79}" srcId="{065102AE-2DF0-47DD-8B36-2EEE6D0483AC}" destId="{54E75238-05D2-41B8-B300-39CFB670C504}" srcOrd="2" destOrd="0" parTransId="{F949A340-51D4-4952-9CE6-317BDF5DB54D}" sibTransId="{D464D20B-979D-49E7-9155-4873076FFFA0}"/>
    <dgm:cxn modelId="{661F8C51-F7EA-43B6-A574-AE81A7529ACA}" srcId="{065102AE-2DF0-47DD-8B36-2EEE6D0483AC}" destId="{095BBFE4-57B1-4F5F-9F2D-246D761D6218}" srcOrd="0" destOrd="0" parTransId="{8A3ACB27-D0CA-45B4-9E5B-1F26D29F890C}" sibTransId="{7FE161AF-CB1A-45D9-8313-E19A820652A6}"/>
    <dgm:cxn modelId="{6E4C554B-168C-4DB6-948B-4BB39EEEDC9F}" type="presOf" srcId="{92A6C21E-6B11-4CFF-A36C-F1B3CCFBE781}" destId="{A7BB0466-B3BE-46CF-BCF9-A97D65B171D9}" srcOrd="0" destOrd="0" presId="urn:microsoft.com/office/officeart/2005/8/layout/chevron2"/>
    <dgm:cxn modelId="{5D3E51D3-23D2-4555-B9C0-AF5FCCC6502B}" srcId="{B740D9B8-FFEE-43B5-90E1-0CD9A43E020F}" destId="{4DA09717-FD33-4B64-98BE-D4207CA36B8C}" srcOrd="1" destOrd="0" parTransId="{E45EB5CC-6066-440B-AEAF-142386DE048C}" sibTransId="{C81B8D52-9FF9-4107-B624-6A365CFA6BE8}"/>
    <dgm:cxn modelId="{1CDD5D08-9D4C-40AE-BC2E-B0C1827646D8}" type="presOf" srcId="{940867B1-3AF7-4068-94B4-1624467EAE1D}" destId="{0E9892E5-0822-49AC-A560-EF20D1732CAD}" srcOrd="0" destOrd="0" presId="urn:microsoft.com/office/officeart/2005/8/layout/chevron2"/>
    <dgm:cxn modelId="{1CCA7BC8-6275-4CBD-A235-647F91ABA630}" type="presOf" srcId="{3B0C23CB-824E-413E-B7C1-60F80DEC6EFD}" destId="{DAD94441-7DA4-4DC3-A40E-C390842D36FB}" srcOrd="0" destOrd="0" presId="urn:microsoft.com/office/officeart/2005/8/layout/chevron2"/>
    <dgm:cxn modelId="{26B34AA5-CE4E-4605-B467-E1A5DFD6537A}" srcId="{065102AE-2DF0-47DD-8B36-2EEE6D0483AC}" destId="{B28F6ECE-6B1B-4DEC-985C-FE7E2D9E7E72}" srcOrd="1" destOrd="0" parTransId="{FEEF6DE8-26B2-4B85-9627-1B4B7D5756F4}" sibTransId="{24654DF3-BEA8-4BA9-9D43-96040211C7B1}"/>
    <dgm:cxn modelId="{44DB8900-10FF-4352-BBD4-00DCC44D97F8}" srcId="{3B0C23CB-824E-413E-B7C1-60F80DEC6EFD}" destId="{B740D9B8-FFEE-43B5-90E1-0CD9A43E020F}" srcOrd="0" destOrd="0" parTransId="{6F220F2D-B749-4FA7-9DDA-74BF965109F4}" sibTransId="{DDA715F5-66B2-496E-A85D-AC117A121BB2}"/>
    <dgm:cxn modelId="{51ECF8AE-CDF8-467A-95D1-5CD2931C2496}" type="presOf" srcId="{B28F6ECE-6B1B-4DEC-985C-FE7E2D9E7E72}" destId="{14042520-261C-4C2C-9E3E-8C2DFA039DBD}" srcOrd="0" destOrd="1" presId="urn:microsoft.com/office/officeart/2005/8/layout/chevron2"/>
    <dgm:cxn modelId="{A5A0A5A5-6007-4368-9A29-3C5C0EC59C22}" type="presOf" srcId="{27973F95-B7DA-4122-BA0C-DD935DAAD7A5}" destId="{221379AF-0496-4C32-84AA-58B8AF9B5841}" srcOrd="0" destOrd="0" presId="urn:microsoft.com/office/officeart/2005/8/layout/chevron2"/>
    <dgm:cxn modelId="{06C2DA79-FC90-433D-B7A0-8E561E6ABAFF}" type="presOf" srcId="{065102AE-2DF0-47DD-8B36-2EEE6D0483AC}" destId="{7F6F4040-8129-4C08-A139-460FBB279361}" srcOrd="0" destOrd="0" presId="urn:microsoft.com/office/officeart/2005/8/layout/chevron2"/>
    <dgm:cxn modelId="{180AD60E-BAC1-4CF6-AA2A-E152D6043736}" srcId="{3B0C23CB-824E-413E-B7C1-60F80DEC6EFD}" destId="{AF821807-14C6-4BC9-9F90-6D294D3CF185}" srcOrd="1" destOrd="0" parTransId="{0B02F143-20DC-4851-A387-575C8C1BB296}" sibTransId="{CA7112F3-25D7-48EB-8452-91FF9E3C4C9B}"/>
    <dgm:cxn modelId="{3D6A4EEC-FB40-430D-9C72-9CEB9EE5E570}" type="presOf" srcId="{B740D9B8-FFEE-43B5-90E1-0CD9A43E020F}" destId="{CB5C8C02-7378-470A-A82D-2E71322E64B4}" srcOrd="0" destOrd="0" presId="urn:microsoft.com/office/officeart/2005/8/layout/chevron2"/>
    <dgm:cxn modelId="{D7341C94-27BB-4221-9FFF-D9B2AE609DA6}" srcId="{27973F95-B7DA-4122-BA0C-DD935DAAD7A5}" destId="{BE58A42B-AA41-4419-A541-6AEAA02E9D6F}" srcOrd="1" destOrd="0" parTransId="{489A3AF5-7428-4443-9F8E-592604B9567C}" sibTransId="{97A2F799-2B9B-4040-AC9D-370E2FBF897E}"/>
    <dgm:cxn modelId="{B6887FB5-C42F-4864-A61C-0C44D81B15F3}" srcId="{AF821807-14C6-4BC9-9F90-6D294D3CF185}" destId="{97AC9EE0-E21E-40AB-A424-6AE0BE7D66A9}" srcOrd="2" destOrd="0" parTransId="{E0569691-3532-41DF-846F-7208A4994A21}" sibTransId="{BC385EF2-C123-4FFB-B7DD-4E6C3BD19327}"/>
    <dgm:cxn modelId="{DD779B22-5A02-4C62-A1C3-3E91DF56D5F3}" type="presOf" srcId="{54E75238-05D2-41B8-B300-39CFB670C504}" destId="{14042520-261C-4C2C-9E3E-8C2DFA039DBD}" srcOrd="0" destOrd="2" presId="urn:microsoft.com/office/officeart/2005/8/layout/chevron2"/>
    <dgm:cxn modelId="{01FE048F-4D8B-4DCD-875E-338A2199ACE7}" type="presOf" srcId="{97AC9EE0-E21E-40AB-A424-6AE0BE7D66A9}" destId="{A7BB0466-B3BE-46CF-BCF9-A97D65B171D9}" srcOrd="0" destOrd="2" presId="urn:microsoft.com/office/officeart/2005/8/layout/chevron2"/>
    <dgm:cxn modelId="{FEF02464-7754-4EE9-8803-1C989046C4B9}" type="presParOf" srcId="{DAD94441-7DA4-4DC3-A40E-C390842D36FB}" destId="{C58882DD-CDEC-405E-AEAA-ED27BD5263EC}" srcOrd="0" destOrd="0" presId="urn:microsoft.com/office/officeart/2005/8/layout/chevron2"/>
    <dgm:cxn modelId="{AE019F99-7A73-46AB-AEE9-D66F6AFBA404}" type="presParOf" srcId="{C58882DD-CDEC-405E-AEAA-ED27BD5263EC}" destId="{CB5C8C02-7378-470A-A82D-2E71322E64B4}" srcOrd="0" destOrd="0" presId="urn:microsoft.com/office/officeart/2005/8/layout/chevron2"/>
    <dgm:cxn modelId="{CC5FB79E-1548-4DE9-8B8B-966C5FE27D28}" type="presParOf" srcId="{C58882DD-CDEC-405E-AEAA-ED27BD5263EC}" destId="{0192AAB7-16E6-430A-8FEE-68115AE99ABD}" srcOrd="1" destOrd="0" presId="urn:microsoft.com/office/officeart/2005/8/layout/chevron2"/>
    <dgm:cxn modelId="{18545ACC-5F89-4679-9811-B500D4CED6D6}" type="presParOf" srcId="{DAD94441-7DA4-4DC3-A40E-C390842D36FB}" destId="{B54A9DAF-7D66-415D-9210-BD6B24004EB1}" srcOrd="1" destOrd="0" presId="urn:microsoft.com/office/officeart/2005/8/layout/chevron2"/>
    <dgm:cxn modelId="{799CBD46-7876-4237-9DF2-AB44135799E0}" type="presParOf" srcId="{DAD94441-7DA4-4DC3-A40E-C390842D36FB}" destId="{85FC7DFB-2272-4CF8-BC43-F156FEFE6DDA}" srcOrd="2" destOrd="0" presId="urn:microsoft.com/office/officeart/2005/8/layout/chevron2"/>
    <dgm:cxn modelId="{D9ACCF06-5A96-43F5-95CE-D34F12057DE1}" type="presParOf" srcId="{85FC7DFB-2272-4CF8-BC43-F156FEFE6DDA}" destId="{988310E1-5979-4CD9-8403-BFA7724DD479}" srcOrd="0" destOrd="0" presId="urn:microsoft.com/office/officeart/2005/8/layout/chevron2"/>
    <dgm:cxn modelId="{93A7EE3B-1C0A-4BB0-B3F9-65DD4155A719}" type="presParOf" srcId="{85FC7DFB-2272-4CF8-BC43-F156FEFE6DDA}" destId="{A7BB0466-B3BE-46CF-BCF9-A97D65B171D9}" srcOrd="1" destOrd="0" presId="urn:microsoft.com/office/officeart/2005/8/layout/chevron2"/>
    <dgm:cxn modelId="{14F11EF9-81D5-4979-9283-A83F17F368FE}" type="presParOf" srcId="{DAD94441-7DA4-4DC3-A40E-C390842D36FB}" destId="{5851526A-760E-451C-86DB-9597071CA099}" srcOrd="3" destOrd="0" presId="urn:microsoft.com/office/officeart/2005/8/layout/chevron2"/>
    <dgm:cxn modelId="{FADACFCA-FA07-4697-85E0-986A3B85AABF}" type="presParOf" srcId="{DAD94441-7DA4-4DC3-A40E-C390842D36FB}" destId="{BD60AE8E-CB39-4032-8F3B-5FF64FC46A24}" srcOrd="4" destOrd="0" presId="urn:microsoft.com/office/officeart/2005/8/layout/chevron2"/>
    <dgm:cxn modelId="{9FE1F26E-58A9-46B6-B4C0-0EFDDB324D36}" type="presParOf" srcId="{BD60AE8E-CB39-4032-8F3B-5FF64FC46A24}" destId="{7F6F4040-8129-4C08-A139-460FBB279361}" srcOrd="0" destOrd="0" presId="urn:microsoft.com/office/officeart/2005/8/layout/chevron2"/>
    <dgm:cxn modelId="{AAC59EA0-0E87-4F3B-ABC2-FE3C7225D8BC}" type="presParOf" srcId="{BD60AE8E-CB39-4032-8F3B-5FF64FC46A24}" destId="{14042520-261C-4C2C-9E3E-8C2DFA039DBD}" srcOrd="1" destOrd="0" presId="urn:microsoft.com/office/officeart/2005/8/layout/chevron2"/>
    <dgm:cxn modelId="{A3C95370-D504-434B-9714-7CB8E1C0240E}" type="presParOf" srcId="{DAD94441-7DA4-4DC3-A40E-C390842D36FB}" destId="{105D4398-D3BA-41B8-A5C5-447AB9B895FC}" srcOrd="5" destOrd="0" presId="urn:microsoft.com/office/officeart/2005/8/layout/chevron2"/>
    <dgm:cxn modelId="{EC408BDA-C231-46F9-8DCB-780270CDF9E2}" type="presParOf" srcId="{DAD94441-7DA4-4DC3-A40E-C390842D36FB}" destId="{7302FC95-59C4-455E-A019-C04B06D204C3}" srcOrd="6" destOrd="0" presId="urn:microsoft.com/office/officeart/2005/8/layout/chevron2"/>
    <dgm:cxn modelId="{AC44B87F-10C4-4276-BDBE-4A45BE4B86D8}" type="presParOf" srcId="{7302FC95-59C4-455E-A019-C04B06D204C3}" destId="{221379AF-0496-4C32-84AA-58B8AF9B5841}" srcOrd="0" destOrd="0" presId="urn:microsoft.com/office/officeart/2005/8/layout/chevron2"/>
    <dgm:cxn modelId="{817C93A2-A364-4834-8179-BFC6C53340CB}" type="presParOf" srcId="{7302FC95-59C4-455E-A019-C04B06D204C3}" destId="{0E9892E5-0822-49AC-A560-EF20D1732C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48D5224-BA57-432B-B3A8-8568D74006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14DAA99-0776-4B0F-9B6D-EB312637832F}">
      <dgm:prSet phldrT="[Text]"/>
      <dgm:spPr/>
      <dgm:t>
        <a:bodyPr/>
        <a:lstStyle/>
        <a:p>
          <a:r>
            <a:rPr lang="de-DE" dirty="0" smtClean="0">
              <a:solidFill>
                <a:srgbClr val="7030A0"/>
              </a:solidFill>
            </a:rPr>
            <a:t>Vorlauf </a:t>
          </a:r>
        </a:p>
        <a:p>
          <a:r>
            <a:rPr lang="de-DE" dirty="0" smtClean="0">
              <a:solidFill>
                <a:srgbClr val="7030A0"/>
              </a:solidFill>
            </a:rPr>
            <a:t>Berater</a:t>
          </a:r>
          <a:endParaRPr lang="de-DE" dirty="0">
            <a:solidFill>
              <a:srgbClr val="7030A0"/>
            </a:solidFill>
          </a:endParaRPr>
        </a:p>
      </dgm:t>
    </dgm:pt>
    <dgm:pt modelId="{AE1ACF57-78AE-4861-8ADF-F05BA0BC328A}" type="parTrans" cxnId="{3304FC0F-6F70-4B81-8EB6-06F4369FF0EA}">
      <dgm:prSet/>
      <dgm:spPr/>
      <dgm:t>
        <a:bodyPr/>
        <a:lstStyle/>
        <a:p>
          <a:endParaRPr lang="de-DE"/>
        </a:p>
      </dgm:t>
    </dgm:pt>
    <dgm:pt modelId="{177DEA81-EA01-4F21-AB39-A0468C1B4912}" type="sibTrans" cxnId="{3304FC0F-6F70-4B81-8EB6-06F4369FF0EA}">
      <dgm:prSet/>
      <dgm:spPr/>
      <dgm:t>
        <a:bodyPr/>
        <a:lstStyle/>
        <a:p>
          <a:endParaRPr lang="de-DE"/>
        </a:p>
      </dgm:t>
    </dgm:pt>
    <dgm:pt modelId="{C79783CE-26C6-4028-B752-C5B647BE3530}">
      <dgm:prSet phldrT="[Text]"/>
      <dgm:spPr/>
      <dgm:t>
        <a:bodyPr/>
        <a:lstStyle/>
        <a:p>
          <a:r>
            <a:rPr lang="de-DE" sz="1100" dirty="0" smtClean="0">
              <a:solidFill>
                <a:srgbClr val="FF0000"/>
              </a:solidFill>
            </a:rPr>
            <a:t>Themenfindung</a:t>
          </a:r>
          <a:endParaRPr lang="de-DE" sz="1100" dirty="0">
            <a:solidFill>
              <a:srgbClr val="FF0000"/>
            </a:solidFill>
          </a:endParaRPr>
        </a:p>
      </dgm:t>
    </dgm:pt>
    <dgm:pt modelId="{F4CDF234-FD90-4E3C-962E-36E483B80F84}" type="parTrans" cxnId="{DCAC73C0-0D1B-40E7-915C-AC045AEBF352}">
      <dgm:prSet/>
      <dgm:spPr/>
      <dgm:t>
        <a:bodyPr/>
        <a:lstStyle/>
        <a:p>
          <a:endParaRPr lang="de-DE"/>
        </a:p>
      </dgm:t>
    </dgm:pt>
    <dgm:pt modelId="{0E87432F-E950-42BD-BBDC-35D9FC400439}" type="sibTrans" cxnId="{DCAC73C0-0D1B-40E7-915C-AC045AEBF352}">
      <dgm:prSet/>
      <dgm:spPr/>
      <dgm:t>
        <a:bodyPr/>
        <a:lstStyle/>
        <a:p>
          <a:endParaRPr lang="de-DE"/>
        </a:p>
      </dgm:t>
    </dgm:pt>
    <dgm:pt modelId="{4C6987E9-E6F8-4033-A964-B1D09F514448}">
      <dgm:prSet phldrT="[Text]"/>
      <dgm:spPr/>
      <dgm:t>
        <a:bodyPr/>
        <a:lstStyle/>
        <a:p>
          <a:r>
            <a:rPr lang="de-DE" sz="1100" dirty="0" smtClean="0">
              <a:solidFill>
                <a:srgbClr val="FF0000"/>
              </a:solidFill>
            </a:rPr>
            <a:t>Themeneingrenzung bzw. Fragestellung/Problematisierung)</a:t>
          </a:r>
          <a:endParaRPr lang="de-DE" sz="1100" dirty="0">
            <a:solidFill>
              <a:srgbClr val="FF0000"/>
            </a:solidFill>
          </a:endParaRPr>
        </a:p>
      </dgm:t>
    </dgm:pt>
    <dgm:pt modelId="{A54F7485-BC02-45F4-AD01-276D7F921B8D}" type="parTrans" cxnId="{55E51BE1-1B01-4372-BA40-76854D6792E7}">
      <dgm:prSet/>
      <dgm:spPr/>
      <dgm:t>
        <a:bodyPr/>
        <a:lstStyle/>
        <a:p>
          <a:endParaRPr lang="de-DE"/>
        </a:p>
      </dgm:t>
    </dgm:pt>
    <dgm:pt modelId="{4550BE22-FC7F-4F43-A7B5-BB424021000A}" type="sibTrans" cxnId="{55E51BE1-1B01-4372-BA40-76854D6792E7}">
      <dgm:prSet/>
      <dgm:spPr/>
      <dgm:t>
        <a:bodyPr/>
        <a:lstStyle/>
        <a:p>
          <a:endParaRPr lang="de-DE"/>
        </a:p>
      </dgm:t>
    </dgm:pt>
    <dgm:pt modelId="{A4618EED-C69D-45D8-9E65-C97AC9C23F8F}">
      <dgm:prSet phldrT="[Text]"/>
      <dgm:spPr/>
      <dgm:t>
        <a:bodyPr/>
        <a:lstStyle/>
        <a:p>
          <a:r>
            <a:rPr lang="de-DE" dirty="0" smtClean="0">
              <a:solidFill>
                <a:srgbClr val="7030A0"/>
              </a:solidFill>
            </a:rPr>
            <a:t>Anfertigung Berater</a:t>
          </a:r>
          <a:endParaRPr lang="de-DE" dirty="0">
            <a:solidFill>
              <a:srgbClr val="7030A0"/>
            </a:solidFill>
          </a:endParaRPr>
        </a:p>
      </dgm:t>
    </dgm:pt>
    <dgm:pt modelId="{3326571D-B289-44F2-9612-43932ED972B2}" type="parTrans" cxnId="{29EC36E4-12F4-421F-8997-DFD56B12433B}">
      <dgm:prSet/>
      <dgm:spPr/>
      <dgm:t>
        <a:bodyPr/>
        <a:lstStyle/>
        <a:p>
          <a:endParaRPr lang="de-DE"/>
        </a:p>
      </dgm:t>
    </dgm:pt>
    <dgm:pt modelId="{AF4FC3AB-0C1E-46A3-A1F6-15B04C6BA1B2}" type="sibTrans" cxnId="{29EC36E4-12F4-421F-8997-DFD56B12433B}">
      <dgm:prSet/>
      <dgm:spPr/>
      <dgm:t>
        <a:bodyPr/>
        <a:lstStyle/>
        <a:p>
          <a:endParaRPr lang="de-DE"/>
        </a:p>
      </dgm:t>
    </dgm:pt>
    <dgm:pt modelId="{9C2EDF9D-2D63-459C-87D4-EC57E3B76706}">
      <dgm:prSet phldrT="[Text]"/>
      <dgm:spPr/>
      <dgm:t>
        <a:bodyPr/>
        <a:lstStyle/>
        <a:p>
          <a:r>
            <a:rPr lang="de-DE" dirty="0" smtClean="0">
              <a:solidFill>
                <a:srgbClr val="FF0000"/>
              </a:solidFill>
            </a:rPr>
            <a:t>Vier Wochen außerhalb des Unterrichtes - selbständig</a:t>
          </a:r>
          <a:endParaRPr lang="de-DE" dirty="0">
            <a:solidFill>
              <a:srgbClr val="FF0000"/>
            </a:solidFill>
          </a:endParaRPr>
        </a:p>
      </dgm:t>
    </dgm:pt>
    <dgm:pt modelId="{A0788090-C612-4067-86D9-F1E7D187EA95}" type="parTrans" cxnId="{C5A7CA07-E379-41E1-A939-2F4B84AF0AA6}">
      <dgm:prSet/>
      <dgm:spPr/>
      <dgm:t>
        <a:bodyPr/>
        <a:lstStyle/>
        <a:p>
          <a:endParaRPr lang="de-DE"/>
        </a:p>
      </dgm:t>
    </dgm:pt>
    <dgm:pt modelId="{0CEB9ACE-7C6A-4B88-831D-6F923E444732}" type="sibTrans" cxnId="{C5A7CA07-E379-41E1-A939-2F4B84AF0AA6}">
      <dgm:prSet/>
      <dgm:spPr/>
      <dgm:t>
        <a:bodyPr/>
        <a:lstStyle/>
        <a:p>
          <a:endParaRPr lang="de-DE"/>
        </a:p>
      </dgm:t>
    </dgm:pt>
    <dgm:pt modelId="{FE5CA853-BB80-48CA-9119-EE1F08147696}">
      <dgm:prSet phldrT="[Text]"/>
      <dgm:spPr/>
      <dgm:t>
        <a:bodyPr/>
        <a:lstStyle/>
        <a:p>
          <a:r>
            <a:rPr lang="de-DE" dirty="0" smtClean="0">
              <a:solidFill>
                <a:srgbClr val="FF0000"/>
              </a:solidFill>
            </a:rPr>
            <a:t>Fachliche Beratung / Beratungstermine 1x wöchentlich als ANGEBOT</a:t>
          </a:r>
          <a:endParaRPr lang="de-DE" dirty="0">
            <a:solidFill>
              <a:srgbClr val="FF0000"/>
            </a:solidFill>
          </a:endParaRPr>
        </a:p>
      </dgm:t>
    </dgm:pt>
    <dgm:pt modelId="{D9072602-86E7-4624-B5F1-3768FE9ED69B}" type="parTrans" cxnId="{1822947E-912D-48D9-A30C-231BB2F5AF50}">
      <dgm:prSet/>
      <dgm:spPr/>
      <dgm:t>
        <a:bodyPr/>
        <a:lstStyle/>
        <a:p>
          <a:endParaRPr lang="de-DE"/>
        </a:p>
      </dgm:t>
    </dgm:pt>
    <dgm:pt modelId="{DFD0BDFD-1009-4426-954F-CCCC8393C6C5}" type="sibTrans" cxnId="{1822947E-912D-48D9-A30C-231BB2F5AF50}">
      <dgm:prSet/>
      <dgm:spPr/>
      <dgm:t>
        <a:bodyPr/>
        <a:lstStyle/>
        <a:p>
          <a:endParaRPr lang="de-DE"/>
        </a:p>
      </dgm:t>
    </dgm:pt>
    <dgm:pt modelId="{D6769E1B-70DD-4E5B-A2D6-F9D351C73873}">
      <dgm:prSet phldrT="[Text]"/>
      <dgm:spPr/>
      <dgm:t>
        <a:bodyPr/>
        <a:lstStyle/>
        <a:p>
          <a:r>
            <a:rPr lang="de-DE" dirty="0" smtClean="0">
              <a:solidFill>
                <a:srgbClr val="7030A0"/>
              </a:solidFill>
            </a:rPr>
            <a:t>Präsentation</a:t>
          </a:r>
        </a:p>
        <a:p>
          <a:r>
            <a:rPr lang="de-DE" dirty="0" smtClean="0">
              <a:solidFill>
                <a:srgbClr val="7030A0"/>
              </a:solidFill>
            </a:rPr>
            <a:t>Prüfungsausschuss</a:t>
          </a:r>
          <a:endParaRPr lang="de-DE" dirty="0">
            <a:solidFill>
              <a:srgbClr val="7030A0"/>
            </a:solidFill>
          </a:endParaRPr>
        </a:p>
      </dgm:t>
    </dgm:pt>
    <dgm:pt modelId="{3E14E93B-8364-43A3-B005-FEC697EAF63D}" type="parTrans" cxnId="{38A46657-F22A-4408-BA92-3F5750F25FB8}">
      <dgm:prSet/>
      <dgm:spPr/>
      <dgm:t>
        <a:bodyPr/>
        <a:lstStyle/>
        <a:p>
          <a:endParaRPr lang="de-DE"/>
        </a:p>
      </dgm:t>
    </dgm:pt>
    <dgm:pt modelId="{30923EE0-286A-4052-85DF-A5C6DC0CC0AB}" type="sibTrans" cxnId="{38A46657-F22A-4408-BA92-3F5750F25FB8}">
      <dgm:prSet/>
      <dgm:spPr/>
      <dgm:t>
        <a:bodyPr/>
        <a:lstStyle/>
        <a:p>
          <a:endParaRPr lang="de-DE"/>
        </a:p>
      </dgm:t>
    </dgm:pt>
    <dgm:pt modelId="{66C0EB8E-F551-426F-88B0-1801BA63F144}">
      <dgm:prSet phldrT="[Text]"/>
      <dgm:spPr/>
      <dgm:t>
        <a:bodyPr/>
        <a:lstStyle/>
        <a:p>
          <a:r>
            <a:rPr lang="de-DE" dirty="0" smtClean="0">
              <a:solidFill>
                <a:srgbClr val="FF0000"/>
              </a:solidFill>
            </a:rPr>
            <a:t>Eigenständige Vorbereitung der Präsentation (ohne Beratung)</a:t>
          </a:r>
          <a:endParaRPr lang="de-DE" dirty="0">
            <a:solidFill>
              <a:srgbClr val="FF0000"/>
            </a:solidFill>
          </a:endParaRPr>
        </a:p>
      </dgm:t>
    </dgm:pt>
    <dgm:pt modelId="{0C84C5E1-C276-45C3-988B-7A2C7C7212CB}" type="parTrans" cxnId="{038E8E01-BB36-461F-B115-CD891FD545BD}">
      <dgm:prSet/>
      <dgm:spPr/>
      <dgm:t>
        <a:bodyPr/>
        <a:lstStyle/>
        <a:p>
          <a:endParaRPr lang="de-DE"/>
        </a:p>
      </dgm:t>
    </dgm:pt>
    <dgm:pt modelId="{952D7A92-6C1B-4AB5-B5CF-9D950AA62DBA}" type="sibTrans" cxnId="{038E8E01-BB36-461F-B115-CD891FD545BD}">
      <dgm:prSet/>
      <dgm:spPr/>
      <dgm:t>
        <a:bodyPr/>
        <a:lstStyle/>
        <a:p>
          <a:endParaRPr lang="de-DE"/>
        </a:p>
      </dgm:t>
    </dgm:pt>
    <dgm:pt modelId="{7C8405F2-7074-4D8C-B831-F3251C524C66}">
      <dgm:prSet phldrT="[Text]"/>
      <dgm:spPr/>
      <dgm:t>
        <a:bodyPr/>
        <a:lstStyle/>
        <a:p>
          <a:r>
            <a:rPr lang="de-DE" dirty="0" smtClean="0">
              <a:solidFill>
                <a:srgbClr val="FF0000"/>
              </a:solidFill>
            </a:rPr>
            <a:t>Präsentation der Facharbeit: 10 Minuten</a:t>
          </a:r>
          <a:endParaRPr lang="de-DE" dirty="0">
            <a:solidFill>
              <a:srgbClr val="FF0000"/>
            </a:solidFill>
          </a:endParaRPr>
        </a:p>
      </dgm:t>
    </dgm:pt>
    <dgm:pt modelId="{DC639014-007A-488B-A242-4DFF2E3B732F}" type="parTrans" cxnId="{699E6994-6F6B-4893-A379-C7D70CC19E32}">
      <dgm:prSet/>
      <dgm:spPr/>
      <dgm:t>
        <a:bodyPr/>
        <a:lstStyle/>
        <a:p>
          <a:endParaRPr lang="de-DE"/>
        </a:p>
      </dgm:t>
    </dgm:pt>
    <dgm:pt modelId="{56095556-B366-4162-80F8-A0768EECD097}" type="sibTrans" cxnId="{699E6994-6F6B-4893-A379-C7D70CC19E32}">
      <dgm:prSet/>
      <dgm:spPr/>
      <dgm:t>
        <a:bodyPr/>
        <a:lstStyle/>
        <a:p>
          <a:endParaRPr lang="de-DE"/>
        </a:p>
      </dgm:t>
    </dgm:pt>
    <dgm:pt modelId="{6F244CB1-02E5-47B0-90A8-E8E310D250BC}">
      <dgm:prSet phldrT="[Text]"/>
      <dgm:spPr/>
      <dgm:t>
        <a:bodyPr/>
        <a:lstStyle/>
        <a:p>
          <a:r>
            <a:rPr lang="de-DE" sz="1100" dirty="0" smtClean="0">
              <a:solidFill>
                <a:srgbClr val="FF0000"/>
              </a:solidFill>
            </a:rPr>
            <a:t>Fachliche Zuordnung</a:t>
          </a:r>
          <a:endParaRPr lang="de-DE" sz="1100" dirty="0">
            <a:solidFill>
              <a:srgbClr val="FF0000"/>
            </a:solidFill>
          </a:endParaRPr>
        </a:p>
      </dgm:t>
    </dgm:pt>
    <dgm:pt modelId="{7803C957-7B67-439A-A7DB-307B66AB6953}" type="parTrans" cxnId="{6A0B4846-61F2-4896-8FF8-003968285A4A}">
      <dgm:prSet/>
      <dgm:spPr/>
      <dgm:t>
        <a:bodyPr/>
        <a:lstStyle/>
        <a:p>
          <a:endParaRPr lang="de-DE"/>
        </a:p>
      </dgm:t>
    </dgm:pt>
    <dgm:pt modelId="{04B70889-0190-48D0-8EDE-9B8D00419843}" type="sibTrans" cxnId="{6A0B4846-61F2-4896-8FF8-003968285A4A}">
      <dgm:prSet/>
      <dgm:spPr/>
      <dgm:t>
        <a:bodyPr/>
        <a:lstStyle/>
        <a:p>
          <a:endParaRPr lang="de-DE"/>
        </a:p>
      </dgm:t>
    </dgm:pt>
    <dgm:pt modelId="{7031D980-0719-4743-8F69-C70173BFC14A}">
      <dgm:prSet phldrT="[Text]"/>
      <dgm:spPr/>
      <dgm:t>
        <a:bodyPr/>
        <a:lstStyle/>
        <a:p>
          <a:r>
            <a:rPr lang="de-DE" sz="1100" dirty="0" smtClean="0">
              <a:solidFill>
                <a:srgbClr val="FF0000"/>
              </a:solidFill>
            </a:rPr>
            <a:t>Themengenehmigung durch SL</a:t>
          </a:r>
          <a:endParaRPr lang="de-DE" sz="1100" dirty="0">
            <a:solidFill>
              <a:srgbClr val="FF0000"/>
            </a:solidFill>
          </a:endParaRPr>
        </a:p>
      </dgm:t>
    </dgm:pt>
    <dgm:pt modelId="{7D437D1D-C205-4F2B-AB4A-BDD9580243A7}" type="parTrans" cxnId="{D5589A06-1ED3-4316-8E39-B7BA5A755897}">
      <dgm:prSet/>
      <dgm:spPr/>
      <dgm:t>
        <a:bodyPr/>
        <a:lstStyle/>
        <a:p>
          <a:endParaRPr lang="de-DE"/>
        </a:p>
      </dgm:t>
    </dgm:pt>
    <dgm:pt modelId="{6764EFE7-BA1F-4B54-ACA4-F7A020118684}" type="sibTrans" cxnId="{D5589A06-1ED3-4316-8E39-B7BA5A755897}">
      <dgm:prSet/>
      <dgm:spPr/>
      <dgm:t>
        <a:bodyPr/>
        <a:lstStyle/>
        <a:p>
          <a:endParaRPr lang="de-DE"/>
        </a:p>
      </dgm:t>
    </dgm:pt>
    <dgm:pt modelId="{4FBB3DA9-EDF7-4BD4-B41B-AE1E8A9C584C}">
      <dgm:prSet phldrT="[Text]"/>
      <dgm:spPr/>
      <dgm:t>
        <a:bodyPr/>
        <a:lstStyle/>
        <a:p>
          <a:r>
            <a:rPr lang="de-DE" dirty="0" smtClean="0">
              <a:solidFill>
                <a:srgbClr val="FF0000"/>
              </a:solidFill>
            </a:rPr>
            <a:t>Überprüfung der (Fach-)Arbeit durch Schulleitung (formal) und durch Berater (inhaltlich)</a:t>
          </a:r>
          <a:endParaRPr lang="de-DE" dirty="0">
            <a:solidFill>
              <a:srgbClr val="FF0000"/>
            </a:solidFill>
          </a:endParaRPr>
        </a:p>
      </dgm:t>
    </dgm:pt>
    <dgm:pt modelId="{FCFD7D82-AA4A-4AFC-82A2-D08E859147EB}" type="parTrans" cxnId="{C6C32025-BD7C-42C0-9076-8F091237E3BA}">
      <dgm:prSet/>
      <dgm:spPr/>
      <dgm:t>
        <a:bodyPr/>
        <a:lstStyle/>
        <a:p>
          <a:endParaRPr lang="de-DE"/>
        </a:p>
      </dgm:t>
    </dgm:pt>
    <dgm:pt modelId="{5CF7DF81-C4E4-4658-B445-DD6E338D39DF}" type="sibTrans" cxnId="{C6C32025-BD7C-42C0-9076-8F091237E3BA}">
      <dgm:prSet/>
      <dgm:spPr/>
      <dgm:t>
        <a:bodyPr/>
        <a:lstStyle/>
        <a:p>
          <a:endParaRPr lang="de-DE"/>
        </a:p>
      </dgm:t>
    </dgm:pt>
    <dgm:pt modelId="{D52F227A-863D-4DD5-8D01-93F9E089A7D3}">
      <dgm:prSet phldrT="[Text]"/>
      <dgm:spPr/>
      <dgm:t>
        <a:bodyPr/>
        <a:lstStyle/>
        <a:p>
          <a:r>
            <a:rPr lang="de-DE" dirty="0" smtClean="0">
              <a:solidFill>
                <a:srgbClr val="FF0000"/>
              </a:solidFill>
            </a:rPr>
            <a:t>Fragen an Prüfling </a:t>
          </a:r>
          <a:r>
            <a:rPr lang="de-DE" b="1" spc="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(Befragung / Prüfung durch Berater)</a:t>
          </a:r>
          <a:endParaRPr lang="de-DE" b="1" spc="3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8B0888-0CBF-4385-89A8-5FF0C0110DEB}" type="parTrans" cxnId="{D07231B3-D08F-4973-ACCF-0FEAE205F6CA}">
      <dgm:prSet/>
      <dgm:spPr/>
      <dgm:t>
        <a:bodyPr/>
        <a:lstStyle/>
        <a:p>
          <a:endParaRPr lang="de-DE"/>
        </a:p>
      </dgm:t>
    </dgm:pt>
    <dgm:pt modelId="{C255E685-4B87-42C3-BAA1-3314B84ACE14}" type="sibTrans" cxnId="{D07231B3-D08F-4973-ACCF-0FEAE205F6CA}">
      <dgm:prSet/>
      <dgm:spPr/>
      <dgm:t>
        <a:bodyPr/>
        <a:lstStyle/>
        <a:p>
          <a:endParaRPr lang="de-DE"/>
        </a:p>
      </dgm:t>
    </dgm:pt>
    <dgm:pt modelId="{06235C29-8B9C-44E6-8DB6-CA926F5D6862}">
      <dgm:prSet phldrT="[Text]"/>
      <dgm:spPr/>
      <dgm:t>
        <a:bodyPr/>
        <a:lstStyle/>
        <a:p>
          <a:r>
            <a:rPr lang="de-DE" sz="1100" dirty="0" smtClean="0">
              <a:solidFill>
                <a:srgbClr val="FF0000"/>
              </a:solidFill>
            </a:rPr>
            <a:t>Gliederung der schriftlichen Facharbeit</a:t>
          </a:r>
          <a:endParaRPr lang="de-DE" sz="1100" dirty="0">
            <a:solidFill>
              <a:srgbClr val="FF0000"/>
            </a:solidFill>
          </a:endParaRPr>
        </a:p>
      </dgm:t>
    </dgm:pt>
    <dgm:pt modelId="{E835F5BB-1147-4FCC-807E-3096114A5071}" type="parTrans" cxnId="{59246589-5B20-4645-9BAC-BB9EB6B1A5A8}">
      <dgm:prSet/>
      <dgm:spPr/>
      <dgm:t>
        <a:bodyPr/>
        <a:lstStyle/>
        <a:p>
          <a:endParaRPr lang="de-DE"/>
        </a:p>
      </dgm:t>
    </dgm:pt>
    <dgm:pt modelId="{02CAA656-281F-4392-9296-55C08D4135CC}" type="sibTrans" cxnId="{59246589-5B20-4645-9BAC-BB9EB6B1A5A8}">
      <dgm:prSet/>
      <dgm:spPr/>
      <dgm:t>
        <a:bodyPr/>
        <a:lstStyle/>
        <a:p>
          <a:endParaRPr lang="de-DE"/>
        </a:p>
      </dgm:t>
    </dgm:pt>
    <dgm:pt modelId="{964DB27E-A88A-4E2E-9447-591A1D410939}">
      <dgm:prSet phldrT="[Text]" custT="1"/>
      <dgm:spPr/>
      <dgm:t>
        <a:bodyPr/>
        <a:lstStyle/>
        <a:p>
          <a:r>
            <a:rPr lang="de-DE" sz="1400" dirty="0" smtClean="0">
              <a:solidFill>
                <a:srgbClr val="FF0000"/>
              </a:solidFill>
            </a:rPr>
            <a:t>BERATUNG HINSICHTLICH FACHBEZUG</a:t>
          </a:r>
          <a:endParaRPr lang="de-DE" sz="1400" dirty="0">
            <a:solidFill>
              <a:srgbClr val="FF0000"/>
            </a:solidFill>
          </a:endParaRPr>
        </a:p>
      </dgm:t>
    </dgm:pt>
    <dgm:pt modelId="{B42C63C5-BBEB-40F7-96F4-09B59EAEFEBC}" type="parTrans" cxnId="{11565DF7-F61F-4FC4-AFA3-76C9C459E2E8}">
      <dgm:prSet/>
      <dgm:spPr/>
      <dgm:t>
        <a:bodyPr/>
        <a:lstStyle/>
        <a:p>
          <a:endParaRPr lang="de-DE"/>
        </a:p>
      </dgm:t>
    </dgm:pt>
    <dgm:pt modelId="{101EADC8-4719-40F5-8C8B-69D8A13142E2}" type="sibTrans" cxnId="{11565DF7-F61F-4FC4-AFA3-76C9C459E2E8}">
      <dgm:prSet/>
      <dgm:spPr/>
      <dgm:t>
        <a:bodyPr/>
        <a:lstStyle/>
        <a:p>
          <a:endParaRPr lang="de-DE"/>
        </a:p>
      </dgm:t>
    </dgm:pt>
    <dgm:pt modelId="{73CAB9CB-76B6-4101-9D93-380218734E8C}" type="pres">
      <dgm:prSet presAssocID="{D48D5224-BA57-432B-B3A8-8568D74006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847C909F-0185-4F9B-976A-E967957AA0B2}" type="pres">
      <dgm:prSet presAssocID="{B14DAA99-0776-4B0F-9B6D-EB312637832F}" presName="composite" presStyleCnt="0"/>
      <dgm:spPr/>
    </dgm:pt>
    <dgm:pt modelId="{28363F38-4555-46E3-B75D-5F0B85638535}" type="pres">
      <dgm:prSet presAssocID="{B14DAA99-0776-4B0F-9B6D-EB312637832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CC857D9-C8D2-420F-9A9E-911EBB076350}" type="pres">
      <dgm:prSet presAssocID="{B14DAA99-0776-4B0F-9B6D-EB312637832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9956A83-883C-470D-89E2-53DC5E9CC2F4}" type="pres">
      <dgm:prSet presAssocID="{177DEA81-EA01-4F21-AB39-A0468C1B4912}" presName="sp" presStyleCnt="0"/>
      <dgm:spPr/>
    </dgm:pt>
    <dgm:pt modelId="{959FF114-463A-497C-9959-01649E665716}" type="pres">
      <dgm:prSet presAssocID="{A4618EED-C69D-45D8-9E65-C97AC9C23F8F}" presName="composite" presStyleCnt="0"/>
      <dgm:spPr/>
    </dgm:pt>
    <dgm:pt modelId="{607A6DA1-0EA8-4F2C-9EB6-9EED6E06082F}" type="pres">
      <dgm:prSet presAssocID="{A4618EED-C69D-45D8-9E65-C97AC9C23F8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46257D0-0EB9-42C7-AB95-D8BF42B605C0}" type="pres">
      <dgm:prSet presAssocID="{A4618EED-C69D-45D8-9E65-C97AC9C23F8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589A63-3581-41D9-BB20-C0B4186A0C14}" type="pres">
      <dgm:prSet presAssocID="{AF4FC3AB-0C1E-46A3-A1F6-15B04C6BA1B2}" presName="sp" presStyleCnt="0"/>
      <dgm:spPr/>
    </dgm:pt>
    <dgm:pt modelId="{71B00116-3DBA-4167-B6D9-734197419A95}" type="pres">
      <dgm:prSet presAssocID="{D6769E1B-70DD-4E5B-A2D6-F9D351C73873}" presName="composite" presStyleCnt="0"/>
      <dgm:spPr/>
    </dgm:pt>
    <dgm:pt modelId="{D7D02E0E-2305-4383-966F-7F19EC518B17}" type="pres">
      <dgm:prSet presAssocID="{D6769E1B-70DD-4E5B-A2D6-F9D351C7387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ACD117C-9796-44AE-94FE-7A2032B2BA41}" type="pres">
      <dgm:prSet presAssocID="{D6769E1B-70DD-4E5B-A2D6-F9D351C7387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FF33414-7A28-46E9-907C-56C3EAD28CF2}" type="presOf" srcId="{4FBB3DA9-EDF7-4BD4-B41B-AE1E8A9C584C}" destId="{446257D0-0EB9-42C7-AB95-D8BF42B605C0}" srcOrd="0" destOrd="2" presId="urn:microsoft.com/office/officeart/2005/8/layout/chevron2"/>
    <dgm:cxn modelId="{9ABF78F6-487B-4988-9C80-197AB42C645F}" type="presOf" srcId="{C79783CE-26C6-4028-B752-C5B647BE3530}" destId="{CCC857D9-C8D2-420F-9A9E-911EBB076350}" srcOrd="0" destOrd="0" presId="urn:microsoft.com/office/officeart/2005/8/layout/chevron2"/>
    <dgm:cxn modelId="{827FEBDE-134A-4A76-80FB-7E248D646767}" type="presOf" srcId="{A4618EED-C69D-45D8-9E65-C97AC9C23F8F}" destId="{607A6DA1-0EA8-4F2C-9EB6-9EED6E06082F}" srcOrd="0" destOrd="0" presId="urn:microsoft.com/office/officeart/2005/8/layout/chevron2"/>
    <dgm:cxn modelId="{D5589A06-1ED3-4316-8E39-B7BA5A755897}" srcId="{964DB27E-A88A-4E2E-9447-591A1D410939}" destId="{7031D980-0719-4743-8F69-C70173BFC14A}" srcOrd="2" destOrd="0" parTransId="{7D437D1D-C205-4F2B-AB4A-BDD9580243A7}" sibTransId="{6764EFE7-BA1F-4B54-ACA4-F7A020118684}"/>
    <dgm:cxn modelId="{D92C5A21-AB5C-41CA-814A-6A31CF605443}" type="presOf" srcId="{7C8405F2-7074-4D8C-B831-F3251C524C66}" destId="{0ACD117C-9796-44AE-94FE-7A2032B2BA41}" srcOrd="0" destOrd="1" presId="urn:microsoft.com/office/officeart/2005/8/layout/chevron2"/>
    <dgm:cxn modelId="{863C9ACB-F2E3-41E1-ACBF-7FD62D5F07E3}" type="presOf" srcId="{6F244CB1-02E5-47B0-90A8-E8E310D250BC}" destId="{CCC857D9-C8D2-420F-9A9E-911EBB076350}" srcOrd="0" destOrd="1" presId="urn:microsoft.com/office/officeart/2005/8/layout/chevron2"/>
    <dgm:cxn modelId="{699E6994-6F6B-4893-A379-C7D70CC19E32}" srcId="{D6769E1B-70DD-4E5B-A2D6-F9D351C73873}" destId="{7C8405F2-7074-4D8C-B831-F3251C524C66}" srcOrd="1" destOrd="0" parTransId="{DC639014-007A-488B-A242-4DFF2E3B732F}" sibTransId="{56095556-B366-4162-80F8-A0768EECD097}"/>
    <dgm:cxn modelId="{B7BB7EAD-BB61-43A5-BA08-DEEEC90A34C7}" type="presOf" srcId="{9C2EDF9D-2D63-459C-87D4-EC57E3B76706}" destId="{446257D0-0EB9-42C7-AB95-D8BF42B605C0}" srcOrd="0" destOrd="0" presId="urn:microsoft.com/office/officeart/2005/8/layout/chevron2"/>
    <dgm:cxn modelId="{7C34EBA7-1E00-41AE-8DF2-826C8B0696AA}" type="presOf" srcId="{4C6987E9-E6F8-4033-A964-B1D09F514448}" destId="{CCC857D9-C8D2-420F-9A9E-911EBB076350}" srcOrd="0" destOrd="3" presId="urn:microsoft.com/office/officeart/2005/8/layout/chevron2"/>
    <dgm:cxn modelId="{11565DF7-F61F-4FC4-AFA3-76C9C459E2E8}" srcId="{B14DAA99-0776-4B0F-9B6D-EB312637832F}" destId="{964DB27E-A88A-4E2E-9447-591A1D410939}" srcOrd="2" destOrd="0" parTransId="{B42C63C5-BBEB-40F7-96F4-09B59EAEFEBC}" sibTransId="{101EADC8-4719-40F5-8C8B-69D8A13142E2}"/>
    <dgm:cxn modelId="{59246589-5B20-4645-9BAC-BB9EB6B1A5A8}" srcId="{964DB27E-A88A-4E2E-9447-591A1D410939}" destId="{06235C29-8B9C-44E6-8DB6-CA926F5D6862}" srcOrd="1" destOrd="0" parTransId="{E835F5BB-1147-4FCC-807E-3096114A5071}" sibTransId="{02CAA656-281F-4392-9296-55C08D4135CC}"/>
    <dgm:cxn modelId="{DCAC73C0-0D1B-40E7-915C-AC045AEBF352}" srcId="{B14DAA99-0776-4B0F-9B6D-EB312637832F}" destId="{C79783CE-26C6-4028-B752-C5B647BE3530}" srcOrd="0" destOrd="0" parTransId="{F4CDF234-FD90-4E3C-962E-36E483B80F84}" sibTransId="{0E87432F-E950-42BD-BBDC-35D9FC400439}"/>
    <dgm:cxn modelId="{A5831C4B-BB26-4BBA-88BE-1A7FB814E396}" type="presOf" srcId="{964DB27E-A88A-4E2E-9447-591A1D410939}" destId="{CCC857D9-C8D2-420F-9A9E-911EBB076350}" srcOrd="0" destOrd="2" presId="urn:microsoft.com/office/officeart/2005/8/layout/chevron2"/>
    <dgm:cxn modelId="{1A864DC7-1125-4521-BAAE-1B9F67BF8C70}" type="presOf" srcId="{D48D5224-BA57-432B-B3A8-8568D7400676}" destId="{73CAB9CB-76B6-4101-9D93-380218734E8C}" srcOrd="0" destOrd="0" presId="urn:microsoft.com/office/officeart/2005/8/layout/chevron2"/>
    <dgm:cxn modelId="{750E3A91-EB4E-4D1E-A059-860F4EBFC488}" type="presOf" srcId="{D52F227A-863D-4DD5-8D01-93F9E089A7D3}" destId="{0ACD117C-9796-44AE-94FE-7A2032B2BA41}" srcOrd="0" destOrd="2" presId="urn:microsoft.com/office/officeart/2005/8/layout/chevron2"/>
    <dgm:cxn modelId="{29EC36E4-12F4-421F-8997-DFD56B12433B}" srcId="{D48D5224-BA57-432B-B3A8-8568D7400676}" destId="{A4618EED-C69D-45D8-9E65-C97AC9C23F8F}" srcOrd="1" destOrd="0" parTransId="{3326571D-B289-44F2-9612-43932ED972B2}" sibTransId="{AF4FC3AB-0C1E-46A3-A1F6-15B04C6BA1B2}"/>
    <dgm:cxn modelId="{C5A7CA07-E379-41E1-A939-2F4B84AF0AA6}" srcId="{A4618EED-C69D-45D8-9E65-C97AC9C23F8F}" destId="{9C2EDF9D-2D63-459C-87D4-EC57E3B76706}" srcOrd="0" destOrd="0" parTransId="{A0788090-C612-4067-86D9-F1E7D187EA95}" sibTransId="{0CEB9ACE-7C6A-4B88-831D-6F923E444732}"/>
    <dgm:cxn modelId="{1822947E-912D-48D9-A30C-231BB2F5AF50}" srcId="{A4618EED-C69D-45D8-9E65-C97AC9C23F8F}" destId="{FE5CA853-BB80-48CA-9119-EE1F08147696}" srcOrd="1" destOrd="0" parTransId="{D9072602-86E7-4624-B5F1-3768FE9ED69B}" sibTransId="{DFD0BDFD-1009-4426-954F-CCCC8393C6C5}"/>
    <dgm:cxn modelId="{038E8E01-BB36-461F-B115-CD891FD545BD}" srcId="{D6769E1B-70DD-4E5B-A2D6-F9D351C73873}" destId="{66C0EB8E-F551-426F-88B0-1801BA63F144}" srcOrd="0" destOrd="0" parTransId="{0C84C5E1-C276-45C3-988B-7A2C7C7212CB}" sibTransId="{952D7A92-6C1B-4AB5-B5CF-9D950AA62DBA}"/>
    <dgm:cxn modelId="{55E51BE1-1B01-4372-BA40-76854D6792E7}" srcId="{964DB27E-A88A-4E2E-9447-591A1D410939}" destId="{4C6987E9-E6F8-4033-A964-B1D09F514448}" srcOrd="0" destOrd="0" parTransId="{A54F7485-BC02-45F4-AD01-276D7F921B8D}" sibTransId="{4550BE22-FC7F-4F43-A7B5-BB424021000A}"/>
    <dgm:cxn modelId="{6A0B4846-61F2-4896-8FF8-003968285A4A}" srcId="{B14DAA99-0776-4B0F-9B6D-EB312637832F}" destId="{6F244CB1-02E5-47B0-90A8-E8E310D250BC}" srcOrd="1" destOrd="0" parTransId="{7803C957-7B67-439A-A7DB-307B66AB6953}" sibTransId="{04B70889-0190-48D0-8EDE-9B8D00419843}"/>
    <dgm:cxn modelId="{3304FC0F-6F70-4B81-8EB6-06F4369FF0EA}" srcId="{D48D5224-BA57-432B-B3A8-8568D7400676}" destId="{B14DAA99-0776-4B0F-9B6D-EB312637832F}" srcOrd="0" destOrd="0" parTransId="{AE1ACF57-78AE-4861-8ADF-F05BA0BC328A}" sibTransId="{177DEA81-EA01-4F21-AB39-A0468C1B4912}"/>
    <dgm:cxn modelId="{38A46657-F22A-4408-BA92-3F5750F25FB8}" srcId="{D48D5224-BA57-432B-B3A8-8568D7400676}" destId="{D6769E1B-70DD-4E5B-A2D6-F9D351C73873}" srcOrd="2" destOrd="0" parTransId="{3E14E93B-8364-43A3-B005-FEC697EAF63D}" sibTransId="{30923EE0-286A-4052-85DF-A5C6DC0CC0AB}"/>
    <dgm:cxn modelId="{9371B559-370D-4621-AE8B-D2634F9D1E3F}" type="presOf" srcId="{B14DAA99-0776-4B0F-9B6D-EB312637832F}" destId="{28363F38-4555-46E3-B75D-5F0B85638535}" srcOrd="0" destOrd="0" presId="urn:microsoft.com/office/officeart/2005/8/layout/chevron2"/>
    <dgm:cxn modelId="{C7FD2ADA-A6C8-4C23-821A-81A1BBF7B589}" type="presOf" srcId="{7031D980-0719-4743-8F69-C70173BFC14A}" destId="{CCC857D9-C8D2-420F-9A9E-911EBB076350}" srcOrd="0" destOrd="5" presId="urn:microsoft.com/office/officeart/2005/8/layout/chevron2"/>
    <dgm:cxn modelId="{E88B28E2-5393-4C12-B5C6-951DAB773171}" type="presOf" srcId="{06235C29-8B9C-44E6-8DB6-CA926F5D6862}" destId="{CCC857D9-C8D2-420F-9A9E-911EBB076350}" srcOrd="0" destOrd="4" presId="urn:microsoft.com/office/officeart/2005/8/layout/chevron2"/>
    <dgm:cxn modelId="{C6C32025-BD7C-42C0-9076-8F091237E3BA}" srcId="{A4618EED-C69D-45D8-9E65-C97AC9C23F8F}" destId="{4FBB3DA9-EDF7-4BD4-B41B-AE1E8A9C584C}" srcOrd="2" destOrd="0" parTransId="{FCFD7D82-AA4A-4AFC-82A2-D08E859147EB}" sibTransId="{5CF7DF81-C4E4-4658-B445-DD6E338D39DF}"/>
    <dgm:cxn modelId="{293E77C1-5153-4CD7-94A4-72A51C397168}" type="presOf" srcId="{66C0EB8E-F551-426F-88B0-1801BA63F144}" destId="{0ACD117C-9796-44AE-94FE-7A2032B2BA41}" srcOrd="0" destOrd="0" presId="urn:microsoft.com/office/officeart/2005/8/layout/chevron2"/>
    <dgm:cxn modelId="{D07231B3-D08F-4973-ACCF-0FEAE205F6CA}" srcId="{D6769E1B-70DD-4E5B-A2D6-F9D351C73873}" destId="{D52F227A-863D-4DD5-8D01-93F9E089A7D3}" srcOrd="2" destOrd="0" parTransId="{D08B0888-0CBF-4385-89A8-5FF0C0110DEB}" sibTransId="{C255E685-4B87-42C3-BAA1-3314B84ACE14}"/>
    <dgm:cxn modelId="{F06DFD95-44E0-4C28-9821-5E4252D1CD7B}" type="presOf" srcId="{FE5CA853-BB80-48CA-9119-EE1F08147696}" destId="{446257D0-0EB9-42C7-AB95-D8BF42B605C0}" srcOrd="0" destOrd="1" presId="urn:microsoft.com/office/officeart/2005/8/layout/chevron2"/>
    <dgm:cxn modelId="{931369B2-A1A0-4194-8499-056DFDDCCBF5}" type="presOf" srcId="{D6769E1B-70DD-4E5B-A2D6-F9D351C73873}" destId="{D7D02E0E-2305-4383-966F-7F19EC518B17}" srcOrd="0" destOrd="0" presId="urn:microsoft.com/office/officeart/2005/8/layout/chevron2"/>
    <dgm:cxn modelId="{38218126-48BD-441B-9102-C1B364E7ACF7}" type="presParOf" srcId="{73CAB9CB-76B6-4101-9D93-380218734E8C}" destId="{847C909F-0185-4F9B-976A-E967957AA0B2}" srcOrd="0" destOrd="0" presId="urn:microsoft.com/office/officeart/2005/8/layout/chevron2"/>
    <dgm:cxn modelId="{4CAC46B0-10E4-4D0F-BF4D-C4648BE2CA8B}" type="presParOf" srcId="{847C909F-0185-4F9B-976A-E967957AA0B2}" destId="{28363F38-4555-46E3-B75D-5F0B85638535}" srcOrd="0" destOrd="0" presId="urn:microsoft.com/office/officeart/2005/8/layout/chevron2"/>
    <dgm:cxn modelId="{51E47110-3019-41E7-A7E9-2C5AF6258085}" type="presParOf" srcId="{847C909F-0185-4F9B-976A-E967957AA0B2}" destId="{CCC857D9-C8D2-420F-9A9E-911EBB076350}" srcOrd="1" destOrd="0" presId="urn:microsoft.com/office/officeart/2005/8/layout/chevron2"/>
    <dgm:cxn modelId="{7DDCF492-FAE8-4BA0-84AD-3B4EFB611D8B}" type="presParOf" srcId="{73CAB9CB-76B6-4101-9D93-380218734E8C}" destId="{19956A83-883C-470D-89E2-53DC5E9CC2F4}" srcOrd="1" destOrd="0" presId="urn:microsoft.com/office/officeart/2005/8/layout/chevron2"/>
    <dgm:cxn modelId="{BBBA06BE-533B-4E91-AAF6-A7A171445629}" type="presParOf" srcId="{73CAB9CB-76B6-4101-9D93-380218734E8C}" destId="{959FF114-463A-497C-9959-01649E665716}" srcOrd="2" destOrd="0" presId="urn:microsoft.com/office/officeart/2005/8/layout/chevron2"/>
    <dgm:cxn modelId="{5FDC363C-51E4-4BDE-83CF-80D7D2C9C19E}" type="presParOf" srcId="{959FF114-463A-497C-9959-01649E665716}" destId="{607A6DA1-0EA8-4F2C-9EB6-9EED6E06082F}" srcOrd="0" destOrd="0" presId="urn:microsoft.com/office/officeart/2005/8/layout/chevron2"/>
    <dgm:cxn modelId="{1C904C9B-6751-49F0-BBA0-7D697E6171FE}" type="presParOf" srcId="{959FF114-463A-497C-9959-01649E665716}" destId="{446257D0-0EB9-42C7-AB95-D8BF42B605C0}" srcOrd="1" destOrd="0" presId="urn:microsoft.com/office/officeart/2005/8/layout/chevron2"/>
    <dgm:cxn modelId="{F1C86BC8-D380-488C-80CB-ED02523D555F}" type="presParOf" srcId="{73CAB9CB-76B6-4101-9D93-380218734E8C}" destId="{82589A63-3581-41D9-BB20-C0B4186A0C14}" srcOrd="3" destOrd="0" presId="urn:microsoft.com/office/officeart/2005/8/layout/chevron2"/>
    <dgm:cxn modelId="{4769E56E-2539-4C83-ABBC-3B093E9C31DF}" type="presParOf" srcId="{73CAB9CB-76B6-4101-9D93-380218734E8C}" destId="{71B00116-3DBA-4167-B6D9-734197419A95}" srcOrd="4" destOrd="0" presId="urn:microsoft.com/office/officeart/2005/8/layout/chevron2"/>
    <dgm:cxn modelId="{C2BAA777-6184-4190-9B3E-97D316D08553}" type="presParOf" srcId="{71B00116-3DBA-4167-B6D9-734197419A95}" destId="{D7D02E0E-2305-4383-966F-7F19EC518B17}" srcOrd="0" destOrd="0" presId="urn:microsoft.com/office/officeart/2005/8/layout/chevron2"/>
    <dgm:cxn modelId="{A6F8CB7A-B7C5-4B1A-BFB3-98E2251E2850}" type="presParOf" srcId="{71B00116-3DBA-4167-B6D9-734197419A95}" destId="{0ACD117C-9796-44AE-94FE-7A2032B2BA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27871-81F3-488F-A3D3-CF9DF8116452}">
      <dsp:nvSpPr>
        <dsp:cNvPr id="0" name=""/>
        <dsp:cNvSpPr/>
      </dsp:nvSpPr>
      <dsp:spPr>
        <a:xfrm>
          <a:off x="423" y="0"/>
          <a:ext cx="1100279" cy="31292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Form</a:t>
          </a:r>
          <a:endParaRPr lang="de-DE" sz="1500" kern="1200" dirty="0"/>
        </a:p>
      </dsp:txBody>
      <dsp:txXfrm>
        <a:off x="423" y="0"/>
        <a:ext cx="1100279" cy="938763"/>
      </dsp:txXfrm>
    </dsp:sp>
    <dsp:sp modelId="{AF29F2CC-EED0-4EB8-9DFE-CBF71FDF90C1}">
      <dsp:nvSpPr>
        <dsp:cNvPr id="0" name=""/>
        <dsp:cNvSpPr/>
      </dsp:nvSpPr>
      <dsp:spPr>
        <a:xfrm>
          <a:off x="110451" y="939680"/>
          <a:ext cx="880223" cy="943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kern="1200" dirty="0" smtClean="0"/>
            <a:t>Gruppe</a:t>
          </a:r>
          <a:endParaRPr lang="de-DE" sz="700" kern="1200" dirty="0"/>
        </a:p>
      </dsp:txBody>
      <dsp:txXfrm>
        <a:off x="136232" y="965461"/>
        <a:ext cx="828661" cy="891937"/>
      </dsp:txXfrm>
    </dsp:sp>
    <dsp:sp modelId="{04527FF3-7B29-447C-B350-941DF3FAE94C}">
      <dsp:nvSpPr>
        <dsp:cNvPr id="0" name=""/>
        <dsp:cNvSpPr/>
      </dsp:nvSpPr>
      <dsp:spPr>
        <a:xfrm>
          <a:off x="110451" y="2028333"/>
          <a:ext cx="880223" cy="943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kern="1200" dirty="0" smtClean="0"/>
            <a:t>Ziel: Produktvorstellung</a:t>
          </a:r>
          <a:endParaRPr lang="de-DE" sz="700" kern="1200" dirty="0"/>
        </a:p>
      </dsp:txBody>
      <dsp:txXfrm>
        <a:off x="136232" y="2054114"/>
        <a:ext cx="828661" cy="891937"/>
      </dsp:txXfrm>
    </dsp:sp>
    <dsp:sp modelId="{FEB256D3-F6B1-4DD3-884D-4A07E6006336}">
      <dsp:nvSpPr>
        <dsp:cNvPr id="0" name=""/>
        <dsp:cNvSpPr/>
      </dsp:nvSpPr>
      <dsp:spPr>
        <a:xfrm>
          <a:off x="1183224" y="0"/>
          <a:ext cx="1100279" cy="31292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Phasen 4</a:t>
          </a:r>
          <a:endParaRPr lang="de-DE" sz="1500" kern="1200" dirty="0"/>
        </a:p>
      </dsp:txBody>
      <dsp:txXfrm>
        <a:off x="1183224" y="0"/>
        <a:ext cx="1100279" cy="938763"/>
      </dsp:txXfrm>
    </dsp:sp>
    <dsp:sp modelId="{C225010A-1B28-4348-8365-237BEA43E70E}">
      <dsp:nvSpPr>
        <dsp:cNvPr id="0" name=""/>
        <dsp:cNvSpPr/>
      </dsp:nvSpPr>
      <dsp:spPr>
        <a:xfrm>
          <a:off x="1293252" y="938839"/>
          <a:ext cx="880223" cy="455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kern="1200" dirty="0" smtClean="0"/>
            <a:t>Vorlauf</a:t>
          </a:r>
          <a:endParaRPr lang="de-DE" sz="700" kern="1200" dirty="0"/>
        </a:p>
      </dsp:txBody>
      <dsp:txXfrm>
        <a:off x="1306604" y="952191"/>
        <a:ext cx="853519" cy="429155"/>
      </dsp:txXfrm>
    </dsp:sp>
    <dsp:sp modelId="{8F4FE16B-D8E7-4FD2-94EB-D0972FC850FB}">
      <dsp:nvSpPr>
        <dsp:cNvPr id="0" name=""/>
        <dsp:cNvSpPr/>
      </dsp:nvSpPr>
      <dsp:spPr>
        <a:xfrm>
          <a:off x="1293252" y="1464831"/>
          <a:ext cx="880223" cy="455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kern="1200" dirty="0" smtClean="0"/>
            <a:t>Vorbereitung</a:t>
          </a:r>
          <a:endParaRPr lang="de-DE" sz="700" kern="1200" dirty="0"/>
        </a:p>
      </dsp:txBody>
      <dsp:txXfrm>
        <a:off x="1306604" y="1478183"/>
        <a:ext cx="853519" cy="429155"/>
      </dsp:txXfrm>
    </dsp:sp>
    <dsp:sp modelId="{710FE39A-179A-45A4-81D0-17F737270DEF}">
      <dsp:nvSpPr>
        <dsp:cNvPr id="0" name=""/>
        <dsp:cNvSpPr/>
      </dsp:nvSpPr>
      <dsp:spPr>
        <a:xfrm>
          <a:off x="1293252" y="1990822"/>
          <a:ext cx="880223" cy="455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kern="1200" dirty="0" smtClean="0"/>
            <a:t>Durchführung</a:t>
          </a:r>
          <a:endParaRPr lang="de-DE" sz="700" kern="1200" dirty="0"/>
        </a:p>
      </dsp:txBody>
      <dsp:txXfrm>
        <a:off x="1306604" y="2004174"/>
        <a:ext cx="853519" cy="429155"/>
      </dsp:txXfrm>
    </dsp:sp>
    <dsp:sp modelId="{C2041C79-CFA9-47DB-A692-D8447895CC5D}">
      <dsp:nvSpPr>
        <dsp:cNvPr id="0" name=""/>
        <dsp:cNvSpPr/>
      </dsp:nvSpPr>
      <dsp:spPr>
        <a:xfrm>
          <a:off x="1293252" y="2516814"/>
          <a:ext cx="880223" cy="455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kern="1200" dirty="0" smtClean="0"/>
            <a:t>Produktvorstellung</a:t>
          </a:r>
          <a:endParaRPr lang="de-DE" sz="700" kern="1200" dirty="0"/>
        </a:p>
      </dsp:txBody>
      <dsp:txXfrm>
        <a:off x="1306604" y="2530166"/>
        <a:ext cx="853519" cy="429155"/>
      </dsp:txXfrm>
    </dsp:sp>
    <dsp:sp modelId="{A5AF9DC6-61C0-4D21-AF21-6325ABF90264}">
      <dsp:nvSpPr>
        <dsp:cNvPr id="0" name=""/>
        <dsp:cNvSpPr/>
      </dsp:nvSpPr>
      <dsp:spPr>
        <a:xfrm>
          <a:off x="2366024" y="0"/>
          <a:ext cx="1100279" cy="312921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Bewertung</a:t>
          </a:r>
          <a:endParaRPr lang="de-DE" sz="1500" kern="1200" dirty="0"/>
        </a:p>
      </dsp:txBody>
      <dsp:txXfrm>
        <a:off x="2366024" y="0"/>
        <a:ext cx="1100279" cy="938763"/>
      </dsp:txXfrm>
    </dsp:sp>
    <dsp:sp modelId="{025A846D-88BB-47DD-9593-88235B6C8D58}">
      <dsp:nvSpPr>
        <dsp:cNvPr id="0" name=""/>
        <dsp:cNvSpPr/>
      </dsp:nvSpPr>
      <dsp:spPr>
        <a:xfrm>
          <a:off x="2476052" y="938839"/>
          <a:ext cx="880223" cy="455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kern="1200" dirty="0" smtClean="0"/>
            <a:t>keine</a:t>
          </a:r>
          <a:endParaRPr lang="de-DE" sz="700" kern="1200" dirty="0"/>
        </a:p>
      </dsp:txBody>
      <dsp:txXfrm>
        <a:off x="2489404" y="952191"/>
        <a:ext cx="853519" cy="429155"/>
      </dsp:txXfrm>
    </dsp:sp>
    <dsp:sp modelId="{B095E73F-5C87-43F6-A9EE-D5CE5AEA5439}">
      <dsp:nvSpPr>
        <dsp:cNvPr id="0" name=""/>
        <dsp:cNvSpPr/>
      </dsp:nvSpPr>
      <dsp:spPr>
        <a:xfrm>
          <a:off x="2476052" y="1464831"/>
          <a:ext cx="880223" cy="455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kern="1200" dirty="0" smtClean="0"/>
            <a:t>10 % Projektbeschreibung durch Schulleitung</a:t>
          </a:r>
          <a:endParaRPr lang="de-DE" sz="700" kern="1200" dirty="0"/>
        </a:p>
      </dsp:txBody>
      <dsp:txXfrm>
        <a:off x="2489404" y="1478183"/>
        <a:ext cx="853519" cy="429155"/>
      </dsp:txXfrm>
    </dsp:sp>
    <dsp:sp modelId="{8F3675AB-7919-470C-92B4-CF82F5DE7FAB}">
      <dsp:nvSpPr>
        <dsp:cNvPr id="0" name=""/>
        <dsp:cNvSpPr/>
      </dsp:nvSpPr>
      <dsp:spPr>
        <a:xfrm>
          <a:off x="2476052" y="1990822"/>
          <a:ext cx="880223" cy="455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kern="1200" dirty="0" smtClean="0"/>
            <a:t>30 % durch Klassenlehrer/in und Betreuer/in</a:t>
          </a:r>
          <a:endParaRPr lang="de-DE" sz="700" kern="1200" dirty="0"/>
        </a:p>
      </dsp:txBody>
      <dsp:txXfrm>
        <a:off x="2489404" y="2004174"/>
        <a:ext cx="853519" cy="429155"/>
      </dsp:txXfrm>
    </dsp:sp>
    <dsp:sp modelId="{C1C43E0C-63BB-48A3-9662-7FBC84BDAF63}">
      <dsp:nvSpPr>
        <dsp:cNvPr id="0" name=""/>
        <dsp:cNvSpPr/>
      </dsp:nvSpPr>
      <dsp:spPr>
        <a:xfrm>
          <a:off x="2476052" y="2516814"/>
          <a:ext cx="880223" cy="455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kern="1200" dirty="0" smtClean="0"/>
            <a:t>60 % Durch Prüfungsausschuss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700" kern="1200" dirty="0" smtClean="0"/>
            <a:t>fachungebunden</a:t>
          </a:r>
          <a:endParaRPr lang="de-DE" sz="700" kern="1200" dirty="0"/>
        </a:p>
      </dsp:txBody>
      <dsp:txXfrm>
        <a:off x="2489404" y="2530166"/>
        <a:ext cx="853519" cy="429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D81AF-BAF4-47F9-B8BC-2587A541BE25}">
      <dsp:nvSpPr>
        <dsp:cNvPr id="0" name=""/>
        <dsp:cNvSpPr/>
      </dsp:nvSpPr>
      <dsp:spPr>
        <a:xfrm>
          <a:off x="448" y="0"/>
          <a:ext cx="1165236" cy="30572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Form</a:t>
          </a:r>
          <a:endParaRPr lang="de-DE" sz="1600" kern="1200" dirty="0"/>
        </a:p>
      </dsp:txBody>
      <dsp:txXfrm>
        <a:off x="448" y="0"/>
        <a:ext cx="1165236" cy="917160"/>
      </dsp:txXfrm>
    </dsp:sp>
    <dsp:sp modelId="{0F0AE52C-3086-409F-A5EA-A72B4048454F}">
      <dsp:nvSpPr>
        <dsp:cNvPr id="0" name=""/>
        <dsp:cNvSpPr/>
      </dsp:nvSpPr>
      <dsp:spPr>
        <a:xfrm>
          <a:off x="116971" y="918056"/>
          <a:ext cx="932189" cy="921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9525" rIns="12700" bIns="952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00" kern="1200" dirty="0" smtClean="0"/>
            <a:t>Einzel</a:t>
          </a:r>
          <a:endParaRPr lang="de-DE" sz="500" kern="1200" dirty="0"/>
        </a:p>
      </dsp:txBody>
      <dsp:txXfrm>
        <a:off x="143969" y="945054"/>
        <a:ext cx="878193" cy="867792"/>
      </dsp:txXfrm>
    </dsp:sp>
    <dsp:sp modelId="{532A66D6-DA7D-417D-8B91-4F8850BF981A}">
      <dsp:nvSpPr>
        <dsp:cNvPr id="0" name=""/>
        <dsp:cNvSpPr/>
      </dsp:nvSpPr>
      <dsp:spPr>
        <a:xfrm>
          <a:off x="116971" y="1981658"/>
          <a:ext cx="932189" cy="921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9525" rIns="12700" bIns="952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00" kern="1200" dirty="0" smtClean="0"/>
            <a:t>Ziel: Präsentation einer (Fach-)Arbeit</a:t>
          </a:r>
          <a:endParaRPr lang="de-DE" sz="500" kern="1200" dirty="0"/>
        </a:p>
      </dsp:txBody>
      <dsp:txXfrm>
        <a:off x="143969" y="2008656"/>
        <a:ext cx="878193" cy="867792"/>
      </dsp:txXfrm>
    </dsp:sp>
    <dsp:sp modelId="{6F2F4050-4EA3-43E9-90CB-2B80AF2B29BC}">
      <dsp:nvSpPr>
        <dsp:cNvPr id="0" name=""/>
        <dsp:cNvSpPr/>
      </dsp:nvSpPr>
      <dsp:spPr>
        <a:xfrm>
          <a:off x="1253077" y="0"/>
          <a:ext cx="1165236" cy="30572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Phasen 3</a:t>
          </a:r>
          <a:endParaRPr lang="de-DE" sz="1600" kern="1200" dirty="0"/>
        </a:p>
      </dsp:txBody>
      <dsp:txXfrm>
        <a:off x="1253077" y="0"/>
        <a:ext cx="1165236" cy="917160"/>
      </dsp:txXfrm>
    </dsp:sp>
    <dsp:sp modelId="{8DBA79AE-3EE5-4569-AC7E-4E68E6FFBFFF}">
      <dsp:nvSpPr>
        <dsp:cNvPr id="0" name=""/>
        <dsp:cNvSpPr/>
      </dsp:nvSpPr>
      <dsp:spPr>
        <a:xfrm>
          <a:off x="1369600" y="917422"/>
          <a:ext cx="932189" cy="600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9525" rIns="12700" bIns="952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00" kern="1200" dirty="0" smtClean="0"/>
            <a:t>Vorlauf </a:t>
          </a:r>
          <a:endParaRPr lang="de-DE" sz="500" kern="1200" dirty="0"/>
        </a:p>
      </dsp:txBody>
      <dsp:txXfrm>
        <a:off x="1387191" y="935013"/>
        <a:ext cx="897007" cy="565435"/>
      </dsp:txXfrm>
    </dsp:sp>
    <dsp:sp modelId="{8D3E851D-A2D9-42EA-B97D-8E4CFF56B757}">
      <dsp:nvSpPr>
        <dsp:cNvPr id="0" name=""/>
        <dsp:cNvSpPr/>
      </dsp:nvSpPr>
      <dsp:spPr>
        <a:xfrm>
          <a:off x="1369600" y="1610442"/>
          <a:ext cx="932189" cy="600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9525" rIns="12700" bIns="952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00" kern="1200" dirty="0" smtClean="0"/>
            <a:t>Anfertigung</a:t>
          </a:r>
          <a:endParaRPr lang="de-DE" sz="500" kern="1200" dirty="0"/>
        </a:p>
      </dsp:txBody>
      <dsp:txXfrm>
        <a:off x="1387191" y="1628033"/>
        <a:ext cx="897007" cy="565435"/>
      </dsp:txXfrm>
    </dsp:sp>
    <dsp:sp modelId="{75E49E73-4CC7-4B5C-B95B-7CA44CF9B286}">
      <dsp:nvSpPr>
        <dsp:cNvPr id="0" name=""/>
        <dsp:cNvSpPr/>
      </dsp:nvSpPr>
      <dsp:spPr>
        <a:xfrm>
          <a:off x="1369600" y="2303463"/>
          <a:ext cx="932189" cy="600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9525" rIns="12700" bIns="952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00" kern="1200" dirty="0" smtClean="0"/>
            <a:t>Präsentation</a:t>
          </a:r>
          <a:endParaRPr lang="de-DE" sz="500" kern="1200" dirty="0"/>
        </a:p>
      </dsp:txBody>
      <dsp:txXfrm>
        <a:off x="1387191" y="2321054"/>
        <a:ext cx="897007" cy="565435"/>
      </dsp:txXfrm>
    </dsp:sp>
    <dsp:sp modelId="{B56A21C0-38B9-417A-ADD2-C0512D17CD28}">
      <dsp:nvSpPr>
        <dsp:cNvPr id="0" name=""/>
        <dsp:cNvSpPr/>
      </dsp:nvSpPr>
      <dsp:spPr>
        <a:xfrm>
          <a:off x="2505706" y="0"/>
          <a:ext cx="1165236" cy="30572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Bewertung</a:t>
          </a:r>
          <a:endParaRPr lang="de-DE" sz="1600" kern="1200" dirty="0"/>
        </a:p>
      </dsp:txBody>
      <dsp:txXfrm>
        <a:off x="2505706" y="0"/>
        <a:ext cx="1165236" cy="917160"/>
      </dsp:txXfrm>
    </dsp:sp>
    <dsp:sp modelId="{523C8FFD-47F8-465E-8CA7-E25F53AEE5A5}">
      <dsp:nvSpPr>
        <dsp:cNvPr id="0" name=""/>
        <dsp:cNvSpPr/>
      </dsp:nvSpPr>
      <dsp:spPr>
        <a:xfrm>
          <a:off x="2622230" y="917422"/>
          <a:ext cx="932189" cy="600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9525" rIns="12700" bIns="952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00" kern="1200" dirty="0" smtClean="0"/>
            <a:t>Keine</a:t>
          </a:r>
          <a:endParaRPr lang="de-DE" sz="500" kern="1200" dirty="0"/>
        </a:p>
      </dsp:txBody>
      <dsp:txXfrm>
        <a:off x="2639821" y="935013"/>
        <a:ext cx="897007" cy="565435"/>
      </dsp:txXfrm>
    </dsp:sp>
    <dsp:sp modelId="{9FC72D4F-1B6F-477D-9AC7-479EF6F5E374}">
      <dsp:nvSpPr>
        <dsp:cNvPr id="0" name=""/>
        <dsp:cNvSpPr/>
      </dsp:nvSpPr>
      <dsp:spPr>
        <a:xfrm>
          <a:off x="2622230" y="1610442"/>
          <a:ext cx="932189" cy="600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9525" rIns="12700" bIns="952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00" kern="1200" dirty="0" smtClean="0"/>
            <a:t>Keine (Zulassungsvoraussetzung)</a:t>
          </a:r>
          <a:endParaRPr lang="de-DE" sz="500" kern="1200" dirty="0"/>
        </a:p>
      </dsp:txBody>
      <dsp:txXfrm>
        <a:off x="2639821" y="1628033"/>
        <a:ext cx="897007" cy="565435"/>
      </dsp:txXfrm>
    </dsp:sp>
    <dsp:sp modelId="{2BF80E96-1C45-4AAA-8B89-C42F2CB45B5D}">
      <dsp:nvSpPr>
        <dsp:cNvPr id="0" name=""/>
        <dsp:cNvSpPr/>
      </dsp:nvSpPr>
      <dsp:spPr>
        <a:xfrm>
          <a:off x="2622230" y="2303463"/>
          <a:ext cx="932189" cy="600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9525" rIns="12700" bIns="952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00" kern="1200" dirty="0" smtClean="0"/>
            <a:t>100 %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00" kern="1200" dirty="0" smtClean="0"/>
            <a:t>fachgebunden </a:t>
          </a:r>
          <a:endParaRPr lang="de-DE" sz="500" kern="1200" dirty="0"/>
        </a:p>
      </dsp:txBody>
      <dsp:txXfrm>
        <a:off x="2639821" y="2321054"/>
        <a:ext cx="897007" cy="5654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27871-81F3-488F-A3D3-CF9DF8116452}">
      <dsp:nvSpPr>
        <dsp:cNvPr id="0" name=""/>
        <dsp:cNvSpPr/>
      </dsp:nvSpPr>
      <dsp:spPr>
        <a:xfrm>
          <a:off x="1116" y="0"/>
          <a:ext cx="2902148" cy="55172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200" kern="1200" dirty="0" smtClean="0">
              <a:solidFill>
                <a:srgbClr val="C00000"/>
              </a:solidFill>
            </a:rPr>
            <a:t>Form</a:t>
          </a:r>
          <a:endParaRPr lang="de-DE" sz="3200" kern="1200" dirty="0">
            <a:solidFill>
              <a:srgbClr val="C00000"/>
            </a:solidFill>
          </a:endParaRPr>
        </a:p>
      </dsp:txBody>
      <dsp:txXfrm>
        <a:off x="1116" y="0"/>
        <a:ext cx="2902148" cy="1655169"/>
      </dsp:txXfrm>
    </dsp:sp>
    <dsp:sp modelId="{AF29F2CC-EED0-4EB8-9DFE-CBF71FDF90C1}">
      <dsp:nvSpPr>
        <dsp:cNvPr id="0" name=""/>
        <dsp:cNvSpPr/>
      </dsp:nvSpPr>
      <dsp:spPr>
        <a:xfrm>
          <a:off x="291331" y="1656785"/>
          <a:ext cx="2321718" cy="1663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Gruppe</a:t>
          </a:r>
          <a:endParaRPr lang="de-DE" sz="1600" kern="1200" dirty="0">
            <a:solidFill>
              <a:srgbClr val="C00000"/>
            </a:solidFill>
          </a:endParaRPr>
        </a:p>
      </dsp:txBody>
      <dsp:txXfrm>
        <a:off x="340054" y="1705508"/>
        <a:ext cx="2224272" cy="1566074"/>
      </dsp:txXfrm>
    </dsp:sp>
    <dsp:sp modelId="{04527FF3-7B29-447C-B350-941DF3FAE94C}">
      <dsp:nvSpPr>
        <dsp:cNvPr id="0" name=""/>
        <dsp:cNvSpPr/>
      </dsp:nvSpPr>
      <dsp:spPr>
        <a:xfrm>
          <a:off x="291331" y="3576233"/>
          <a:ext cx="2321718" cy="1663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Ziel: Produktvorstellung</a:t>
          </a:r>
          <a:endParaRPr lang="de-DE" sz="1600" kern="1200" dirty="0">
            <a:solidFill>
              <a:srgbClr val="C00000"/>
            </a:solidFill>
          </a:endParaRPr>
        </a:p>
      </dsp:txBody>
      <dsp:txXfrm>
        <a:off x="340054" y="3624956"/>
        <a:ext cx="2224272" cy="1566074"/>
      </dsp:txXfrm>
    </dsp:sp>
    <dsp:sp modelId="{FEB256D3-F6B1-4DD3-884D-4A07E6006336}">
      <dsp:nvSpPr>
        <dsp:cNvPr id="0" name=""/>
        <dsp:cNvSpPr/>
      </dsp:nvSpPr>
      <dsp:spPr>
        <a:xfrm>
          <a:off x="3120925" y="0"/>
          <a:ext cx="2902148" cy="55172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200" kern="1200" dirty="0" smtClean="0">
              <a:solidFill>
                <a:srgbClr val="C00000"/>
              </a:solidFill>
            </a:rPr>
            <a:t>Phasen 4</a:t>
          </a:r>
          <a:endParaRPr lang="de-DE" sz="3200" kern="1200" dirty="0">
            <a:solidFill>
              <a:srgbClr val="C00000"/>
            </a:solidFill>
          </a:endParaRPr>
        </a:p>
      </dsp:txBody>
      <dsp:txXfrm>
        <a:off x="3120925" y="0"/>
        <a:ext cx="2902148" cy="1655169"/>
      </dsp:txXfrm>
    </dsp:sp>
    <dsp:sp modelId="{C225010A-1B28-4348-8365-237BEA43E70E}">
      <dsp:nvSpPr>
        <dsp:cNvPr id="0" name=""/>
        <dsp:cNvSpPr/>
      </dsp:nvSpPr>
      <dsp:spPr>
        <a:xfrm>
          <a:off x="3411140" y="1655304"/>
          <a:ext cx="2321718" cy="803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Vorlauf</a:t>
          </a:r>
          <a:endParaRPr lang="de-DE" sz="1600" kern="1200" dirty="0">
            <a:solidFill>
              <a:srgbClr val="C00000"/>
            </a:solidFill>
          </a:endParaRPr>
        </a:p>
      </dsp:txBody>
      <dsp:txXfrm>
        <a:off x="3434681" y="1678845"/>
        <a:ext cx="2274636" cy="756661"/>
      </dsp:txXfrm>
    </dsp:sp>
    <dsp:sp modelId="{8F4FE16B-D8E7-4FD2-94EB-D0972FC850FB}">
      <dsp:nvSpPr>
        <dsp:cNvPr id="0" name=""/>
        <dsp:cNvSpPr/>
      </dsp:nvSpPr>
      <dsp:spPr>
        <a:xfrm>
          <a:off x="3411140" y="2582700"/>
          <a:ext cx="2321718" cy="803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Vorbereitung</a:t>
          </a:r>
          <a:endParaRPr lang="de-DE" sz="1600" kern="1200" dirty="0">
            <a:solidFill>
              <a:srgbClr val="C00000"/>
            </a:solidFill>
          </a:endParaRPr>
        </a:p>
      </dsp:txBody>
      <dsp:txXfrm>
        <a:off x="3434681" y="2606241"/>
        <a:ext cx="2274636" cy="756661"/>
      </dsp:txXfrm>
    </dsp:sp>
    <dsp:sp modelId="{710FE39A-179A-45A4-81D0-17F737270DEF}">
      <dsp:nvSpPr>
        <dsp:cNvPr id="0" name=""/>
        <dsp:cNvSpPr/>
      </dsp:nvSpPr>
      <dsp:spPr>
        <a:xfrm>
          <a:off x="3411140" y="3510096"/>
          <a:ext cx="2321718" cy="803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Durchführung</a:t>
          </a:r>
          <a:endParaRPr lang="de-DE" sz="1600" kern="1200" dirty="0">
            <a:solidFill>
              <a:srgbClr val="C00000"/>
            </a:solidFill>
          </a:endParaRPr>
        </a:p>
      </dsp:txBody>
      <dsp:txXfrm>
        <a:off x="3434681" y="3533637"/>
        <a:ext cx="2274636" cy="756661"/>
      </dsp:txXfrm>
    </dsp:sp>
    <dsp:sp modelId="{C2041C79-CFA9-47DB-A692-D8447895CC5D}">
      <dsp:nvSpPr>
        <dsp:cNvPr id="0" name=""/>
        <dsp:cNvSpPr/>
      </dsp:nvSpPr>
      <dsp:spPr>
        <a:xfrm>
          <a:off x="3411140" y="4437492"/>
          <a:ext cx="2321718" cy="803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Produktvorstellung</a:t>
          </a:r>
          <a:endParaRPr lang="de-DE" sz="1600" kern="1200" dirty="0">
            <a:solidFill>
              <a:srgbClr val="C00000"/>
            </a:solidFill>
          </a:endParaRPr>
        </a:p>
      </dsp:txBody>
      <dsp:txXfrm>
        <a:off x="3434681" y="4461033"/>
        <a:ext cx="2274636" cy="756661"/>
      </dsp:txXfrm>
    </dsp:sp>
    <dsp:sp modelId="{A5AF9DC6-61C0-4D21-AF21-6325ABF90264}">
      <dsp:nvSpPr>
        <dsp:cNvPr id="0" name=""/>
        <dsp:cNvSpPr/>
      </dsp:nvSpPr>
      <dsp:spPr>
        <a:xfrm>
          <a:off x="6240735" y="0"/>
          <a:ext cx="2902148" cy="55172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200" kern="1200" dirty="0" smtClean="0">
              <a:solidFill>
                <a:srgbClr val="C00000"/>
              </a:solidFill>
            </a:rPr>
            <a:t>Bewertung</a:t>
          </a:r>
          <a:endParaRPr lang="de-DE" sz="3200" kern="1200" dirty="0">
            <a:solidFill>
              <a:srgbClr val="C00000"/>
            </a:solidFill>
          </a:endParaRPr>
        </a:p>
      </dsp:txBody>
      <dsp:txXfrm>
        <a:off x="6240735" y="0"/>
        <a:ext cx="2902148" cy="1655169"/>
      </dsp:txXfrm>
    </dsp:sp>
    <dsp:sp modelId="{025A846D-88BB-47DD-9593-88235B6C8D58}">
      <dsp:nvSpPr>
        <dsp:cNvPr id="0" name=""/>
        <dsp:cNvSpPr/>
      </dsp:nvSpPr>
      <dsp:spPr>
        <a:xfrm>
          <a:off x="6530950" y="1655304"/>
          <a:ext cx="2321718" cy="803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keine</a:t>
          </a:r>
          <a:endParaRPr lang="de-DE" sz="1600" kern="1200" dirty="0">
            <a:solidFill>
              <a:srgbClr val="C00000"/>
            </a:solidFill>
          </a:endParaRPr>
        </a:p>
      </dsp:txBody>
      <dsp:txXfrm>
        <a:off x="6554491" y="1678845"/>
        <a:ext cx="2274636" cy="756661"/>
      </dsp:txXfrm>
    </dsp:sp>
    <dsp:sp modelId="{B095E73F-5C87-43F6-A9EE-D5CE5AEA5439}">
      <dsp:nvSpPr>
        <dsp:cNvPr id="0" name=""/>
        <dsp:cNvSpPr/>
      </dsp:nvSpPr>
      <dsp:spPr>
        <a:xfrm>
          <a:off x="6530950" y="2582700"/>
          <a:ext cx="2321718" cy="803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Genehmigung </a:t>
          </a:r>
          <a:r>
            <a:rPr lang="de-DE" sz="1600" kern="1200" dirty="0" smtClean="0">
              <a:solidFill>
                <a:srgbClr val="C00000"/>
              </a:solidFill>
            </a:rPr>
            <a:t>Projektbeschreibung </a:t>
          </a:r>
          <a:r>
            <a:rPr lang="de-DE" sz="1200" kern="1200" dirty="0" smtClean="0">
              <a:solidFill>
                <a:srgbClr val="C00000"/>
              </a:solidFill>
            </a:rPr>
            <a:t>durch SL Zulassungsvoraussetzung</a:t>
          </a:r>
          <a:endParaRPr lang="de-DE" sz="1200" kern="1200" dirty="0">
            <a:solidFill>
              <a:srgbClr val="C00000"/>
            </a:solidFill>
          </a:endParaRPr>
        </a:p>
      </dsp:txBody>
      <dsp:txXfrm>
        <a:off x="6554491" y="2606241"/>
        <a:ext cx="2274636" cy="756661"/>
      </dsp:txXfrm>
    </dsp:sp>
    <dsp:sp modelId="{8F3675AB-7919-470C-92B4-CF82F5DE7FAB}">
      <dsp:nvSpPr>
        <dsp:cNvPr id="0" name=""/>
        <dsp:cNvSpPr/>
      </dsp:nvSpPr>
      <dsp:spPr>
        <a:xfrm>
          <a:off x="6530950" y="3510096"/>
          <a:ext cx="2321718" cy="803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40 </a:t>
          </a:r>
          <a:r>
            <a:rPr lang="de-DE" sz="1600" kern="1200" dirty="0" smtClean="0">
              <a:solidFill>
                <a:srgbClr val="C00000"/>
              </a:solidFill>
            </a:rPr>
            <a:t>% durch Klassenlehrer/in und Betreuer/in</a:t>
          </a:r>
          <a:endParaRPr lang="de-DE" sz="1600" kern="1200" dirty="0">
            <a:solidFill>
              <a:srgbClr val="C00000"/>
            </a:solidFill>
          </a:endParaRPr>
        </a:p>
      </dsp:txBody>
      <dsp:txXfrm>
        <a:off x="6554491" y="3533637"/>
        <a:ext cx="2274636" cy="756661"/>
      </dsp:txXfrm>
    </dsp:sp>
    <dsp:sp modelId="{C1C43E0C-63BB-48A3-9662-7FBC84BDAF63}">
      <dsp:nvSpPr>
        <dsp:cNvPr id="0" name=""/>
        <dsp:cNvSpPr/>
      </dsp:nvSpPr>
      <dsp:spPr>
        <a:xfrm>
          <a:off x="6530950" y="4437492"/>
          <a:ext cx="2321718" cy="8037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60 % durch Prüfungsausschuss (fachungebunden)</a:t>
          </a:r>
          <a:endParaRPr lang="de-DE" sz="1600" kern="1200" dirty="0">
            <a:solidFill>
              <a:srgbClr val="C00000"/>
            </a:solidFill>
          </a:endParaRPr>
        </a:p>
      </dsp:txBody>
      <dsp:txXfrm>
        <a:off x="6554491" y="4461033"/>
        <a:ext cx="2274636" cy="7566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D81AF-BAF4-47F9-B8BC-2587A541BE25}">
      <dsp:nvSpPr>
        <dsp:cNvPr id="0" name=""/>
        <dsp:cNvSpPr/>
      </dsp:nvSpPr>
      <dsp:spPr>
        <a:xfrm>
          <a:off x="1116" y="0"/>
          <a:ext cx="2902148" cy="55892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100" kern="1200" dirty="0" smtClean="0">
              <a:solidFill>
                <a:srgbClr val="C00000"/>
              </a:solidFill>
            </a:rPr>
            <a:t>Form</a:t>
          </a:r>
          <a:endParaRPr lang="de-DE" sz="4100" kern="1200" dirty="0">
            <a:solidFill>
              <a:srgbClr val="C00000"/>
            </a:solidFill>
          </a:endParaRPr>
        </a:p>
      </dsp:txBody>
      <dsp:txXfrm>
        <a:off x="1116" y="0"/>
        <a:ext cx="2902148" cy="1676772"/>
      </dsp:txXfrm>
    </dsp:sp>
    <dsp:sp modelId="{0F0AE52C-3086-409F-A5EA-A72B4048454F}">
      <dsp:nvSpPr>
        <dsp:cNvPr id="0" name=""/>
        <dsp:cNvSpPr/>
      </dsp:nvSpPr>
      <dsp:spPr>
        <a:xfrm>
          <a:off x="291331" y="1678409"/>
          <a:ext cx="2321718" cy="16852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C00000"/>
              </a:solidFill>
            </a:rPr>
            <a:t>Einzel</a:t>
          </a:r>
          <a:endParaRPr lang="de-DE" sz="1600" b="1" kern="1200" dirty="0">
            <a:solidFill>
              <a:srgbClr val="C00000"/>
            </a:solidFill>
          </a:endParaRPr>
        </a:p>
      </dsp:txBody>
      <dsp:txXfrm>
        <a:off x="340690" y="1727768"/>
        <a:ext cx="2223000" cy="1586514"/>
      </dsp:txXfrm>
    </dsp:sp>
    <dsp:sp modelId="{532A66D6-DA7D-417D-8B91-4F8850BF981A}">
      <dsp:nvSpPr>
        <dsp:cNvPr id="0" name=""/>
        <dsp:cNvSpPr/>
      </dsp:nvSpPr>
      <dsp:spPr>
        <a:xfrm>
          <a:off x="291331" y="3622908"/>
          <a:ext cx="2321718" cy="16852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C00000"/>
              </a:solidFill>
            </a:rPr>
            <a:t>Ziel: Präsentation einer (Fach-)Arbeit</a:t>
          </a:r>
          <a:endParaRPr lang="de-DE" sz="1600" b="1" kern="1200" dirty="0">
            <a:solidFill>
              <a:srgbClr val="C00000"/>
            </a:solidFill>
          </a:endParaRPr>
        </a:p>
      </dsp:txBody>
      <dsp:txXfrm>
        <a:off x="340690" y="3672267"/>
        <a:ext cx="2223000" cy="1586514"/>
      </dsp:txXfrm>
    </dsp:sp>
    <dsp:sp modelId="{6F2F4050-4EA3-43E9-90CB-2B80AF2B29BC}">
      <dsp:nvSpPr>
        <dsp:cNvPr id="0" name=""/>
        <dsp:cNvSpPr/>
      </dsp:nvSpPr>
      <dsp:spPr>
        <a:xfrm>
          <a:off x="3120925" y="0"/>
          <a:ext cx="2902148" cy="55892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100" kern="1200" dirty="0" smtClean="0">
              <a:solidFill>
                <a:srgbClr val="C00000"/>
              </a:solidFill>
            </a:rPr>
            <a:t>Phasen 3</a:t>
          </a:r>
          <a:endParaRPr lang="de-DE" sz="4100" kern="1200" dirty="0">
            <a:solidFill>
              <a:srgbClr val="C00000"/>
            </a:solidFill>
          </a:endParaRPr>
        </a:p>
      </dsp:txBody>
      <dsp:txXfrm>
        <a:off x="3120925" y="0"/>
        <a:ext cx="2902148" cy="1676772"/>
      </dsp:txXfrm>
    </dsp:sp>
    <dsp:sp modelId="{8DBA79AE-3EE5-4569-AC7E-4E68E6FFBFFF}">
      <dsp:nvSpPr>
        <dsp:cNvPr id="0" name=""/>
        <dsp:cNvSpPr/>
      </dsp:nvSpPr>
      <dsp:spPr>
        <a:xfrm>
          <a:off x="3411140" y="1677249"/>
          <a:ext cx="2321718" cy="1098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C00000"/>
              </a:solidFill>
            </a:rPr>
            <a:t>Vorlauf </a:t>
          </a:r>
          <a:endParaRPr lang="de-DE" sz="1600" b="1" kern="1200" dirty="0">
            <a:solidFill>
              <a:srgbClr val="C00000"/>
            </a:solidFill>
          </a:endParaRPr>
        </a:p>
      </dsp:txBody>
      <dsp:txXfrm>
        <a:off x="3443301" y="1709410"/>
        <a:ext cx="2257396" cy="1033739"/>
      </dsp:txXfrm>
    </dsp:sp>
    <dsp:sp modelId="{8D3E851D-A2D9-42EA-B97D-8E4CFF56B757}">
      <dsp:nvSpPr>
        <dsp:cNvPr id="0" name=""/>
        <dsp:cNvSpPr/>
      </dsp:nvSpPr>
      <dsp:spPr>
        <a:xfrm>
          <a:off x="3411140" y="2944244"/>
          <a:ext cx="2321718" cy="1098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C00000"/>
              </a:solidFill>
            </a:rPr>
            <a:t>Anfertigung</a:t>
          </a:r>
          <a:endParaRPr lang="de-DE" sz="1600" b="1" kern="1200" dirty="0">
            <a:solidFill>
              <a:srgbClr val="C00000"/>
            </a:solidFill>
          </a:endParaRPr>
        </a:p>
      </dsp:txBody>
      <dsp:txXfrm>
        <a:off x="3443301" y="2976405"/>
        <a:ext cx="2257396" cy="1033739"/>
      </dsp:txXfrm>
    </dsp:sp>
    <dsp:sp modelId="{75E49E73-4CC7-4B5C-B95B-7CA44CF9B286}">
      <dsp:nvSpPr>
        <dsp:cNvPr id="0" name=""/>
        <dsp:cNvSpPr/>
      </dsp:nvSpPr>
      <dsp:spPr>
        <a:xfrm>
          <a:off x="3411140" y="4211238"/>
          <a:ext cx="2321718" cy="1098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C00000"/>
              </a:solidFill>
            </a:rPr>
            <a:t>Präsentation</a:t>
          </a:r>
          <a:endParaRPr lang="de-DE" sz="1600" b="1" kern="1200" dirty="0">
            <a:solidFill>
              <a:srgbClr val="C00000"/>
            </a:solidFill>
          </a:endParaRPr>
        </a:p>
      </dsp:txBody>
      <dsp:txXfrm>
        <a:off x="3443301" y="4243399"/>
        <a:ext cx="2257396" cy="1033739"/>
      </dsp:txXfrm>
    </dsp:sp>
    <dsp:sp modelId="{B56A21C0-38B9-417A-ADD2-C0512D17CD28}">
      <dsp:nvSpPr>
        <dsp:cNvPr id="0" name=""/>
        <dsp:cNvSpPr/>
      </dsp:nvSpPr>
      <dsp:spPr>
        <a:xfrm>
          <a:off x="6240734" y="0"/>
          <a:ext cx="2902148" cy="55892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4100" kern="1200" dirty="0" smtClean="0">
              <a:solidFill>
                <a:srgbClr val="C00000"/>
              </a:solidFill>
            </a:rPr>
            <a:t>Bewertung</a:t>
          </a:r>
          <a:endParaRPr lang="de-DE" sz="4100" kern="1200" dirty="0">
            <a:solidFill>
              <a:srgbClr val="C00000"/>
            </a:solidFill>
          </a:endParaRPr>
        </a:p>
      </dsp:txBody>
      <dsp:txXfrm>
        <a:off x="6240734" y="0"/>
        <a:ext cx="2902148" cy="1676772"/>
      </dsp:txXfrm>
    </dsp:sp>
    <dsp:sp modelId="{523C8FFD-47F8-465E-8CA7-E25F53AEE5A5}">
      <dsp:nvSpPr>
        <dsp:cNvPr id="0" name=""/>
        <dsp:cNvSpPr/>
      </dsp:nvSpPr>
      <dsp:spPr>
        <a:xfrm>
          <a:off x="6530949" y="1677249"/>
          <a:ext cx="2321718" cy="1098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Keine</a:t>
          </a:r>
          <a:endParaRPr lang="de-DE" sz="1600" kern="1200" dirty="0">
            <a:solidFill>
              <a:srgbClr val="C00000"/>
            </a:solidFill>
          </a:endParaRPr>
        </a:p>
      </dsp:txBody>
      <dsp:txXfrm>
        <a:off x="6563110" y="1709410"/>
        <a:ext cx="2257396" cy="1033739"/>
      </dsp:txXfrm>
    </dsp:sp>
    <dsp:sp modelId="{9FC72D4F-1B6F-477D-9AC7-479EF6F5E374}">
      <dsp:nvSpPr>
        <dsp:cNvPr id="0" name=""/>
        <dsp:cNvSpPr/>
      </dsp:nvSpPr>
      <dsp:spPr>
        <a:xfrm>
          <a:off x="6530949" y="2944244"/>
          <a:ext cx="2321718" cy="1098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rgbClr val="C00000"/>
              </a:solidFill>
            </a:rPr>
            <a:t>Keine </a:t>
          </a:r>
          <a:endParaRPr lang="de-DE" sz="1600" kern="1200" dirty="0" smtClean="0">
            <a:solidFill>
              <a:srgbClr val="C0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rgbClr val="C00000"/>
              </a:solidFill>
            </a:rPr>
            <a:t>Schriftliche Hausarbeit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rgbClr val="C00000"/>
              </a:solidFill>
            </a:rPr>
            <a:t>Zulassungsvoraussetzung</a:t>
          </a:r>
          <a:endParaRPr lang="de-DE" sz="1400" kern="1200" dirty="0">
            <a:solidFill>
              <a:srgbClr val="C00000"/>
            </a:solidFill>
          </a:endParaRPr>
        </a:p>
      </dsp:txBody>
      <dsp:txXfrm>
        <a:off x="6563110" y="2976405"/>
        <a:ext cx="2257396" cy="1033739"/>
      </dsp:txXfrm>
    </dsp:sp>
    <dsp:sp modelId="{2BF80E96-1C45-4AAA-8B89-C42F2CB45B5D}">
      <dsp:nvSpPr>
        <dsp:cNvPr id="0" name=""/>
        <dsp:cNvSpPr/>
      </dsp:nvSpPr>
      <dsp:spPr>
        <a:xfrm>
          <a:off x="6530949" y="4211238"/>
          <a:ext cx="2321718" cy="1098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C00000"/>
              </a:solidFill>
            </a:rPr>
            <a:t>100 % durch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C00000"/>
              </a:solidFill>
            </a:rPr>
            <a:t>Prüfungsausschuss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C00000"/>
              </a:solidFill>
            </a:rPr>
            <a:t>(fachgebunden</a:t>
          </a:r>
          <a:r>
            <a:rPr lang="de-DE" sz="1700" kern="1200" dirty="0" smtClean="0">
              <a:solidFill>
                <a:srgbClr val="C00000"/>
              </a:solidFill>
            </a:rPr>
            <a:t>)</a:t>
          </a:r>
          <a:endParaRPr lang="de-DE" sz="1700" kern="1200" dirty="0">
            <a:solidFill>
              <a:srgbClr val="C00000"/>
            </a:solidFill>
          </a:endParaRPr>
        </a:p>
      </dsp:txBody>
      <dsp:txXfrm>
        <a:off x="6563110" y="4243399"/>
        <a:ext cx="2257396" cy="10337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C8C02-7378-470A-A82D-2E71322E64B4}">
      <dsp:nvSpPr>
        <dsp:cNvPr id="0" name=""/>
        <dsp:cNvSpPr/>
      </dsp:nvSpPr>
      <dsp:spPr>
        <a:xfrm rot="5400000">
          <a:off x="-148153" y="150980"/>
          <a:ext cx="987692" cy="6913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00" kern="1200" dirty="0" smtClean="0"/>
            <a:t>Vorlauf Klassenlehrer</a:t>
          </a:r>
          <a:endParaRPr lang="de-DE" sz="600" kern="1200" dirty="0"/>
        </a:p>
      </dsp:txBody>
      <dsp:txXfrm rot="-5400000">
        <a:off x="1" y="348520"/>
        <a:ext cx="691385" cy="296307"/>
      </dsp:txXfrm>
    </dsp:sp>
    <dsp:sp modelId="{0192AAB7-16E6-430A-8FEE-68115AE99ABD}">
      <dsp:nvSpPr>
        <dsp:cNvPr id="0" name=""/>
        <dsp:cNvSpPr/>
      </dsp:nvSpPr>
      <dsp:spPr>
        <a:xfrm rot="5400000">
          <a:off x="2003610" y="-1309399"/>
          <a:ext cx="642000" cy="32664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/>
            <a:t>Themenfindung</a:t>
          </a:r>
          <a:endParaRPr lang="de-DE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/>
            <a:t>Gruppenfindung</a:t>
          </a:r>
          <a:endParaRPr lang="de-DE" sz="1100" kern="1200" dirty="0"/>
        </a:p>
      </dsp:txBody>
      <dsp:txXfrm rot="-5400000">
        <a:off x="691385" y="34166"/>
        <a:ext cx="3235110" cy="579320"/>
      </dsp:txXfrm>
    </dsp:sp>
    <dsp:sp modelId="{988310E1-5979-4CD9-8403-BFA7724DD479}">
      <dsp:nvSpPr>
        <dsp:cNvPr id="0" name=""/>
        <dsp:cNvSpPr/>
      </dsp:nvSpPr>
      <dsp:spPr>
        <a:xfrm rot="5400000">
          <a:off x="-148153" y="1006951"/>
          <a:ext cx="987692" cy="6913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00" kern="1200" dirty="0" smtClean="0"/>
            <a:t>Vorbereitung Klassenlehrer und Betreuer</a:t>
          </a:r>
          <a:endParaRPr lang="de-DE" sz="600" kern="1200" dirty="0"/>
        </a:p>
      </dsp:txBody>
      <dsp:txXfrm rot="-5400000">
        <a:off x="1" y="1204491"/>
        <a:ext cx="691385" cy="296307"/>
      </dsp:txXfrm>
    </dsp:sp>
    <dsp:sp modelId="{A7BB0466-B3BE-46CF-BCF9-A97D65B171D9}">
      <dsp:nvSpPr>
        <dsp:cNvPr id="0" name=""/>
        <dsp:cNvSpPr/>
      </dsp:nvSpPr>
      <dsp:spPr>
        <a:xfrm rot="5400000">
          <a:off x="2003610" y="-453427"/>
          <a:ext cx="642000" cy="32664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/>
            <a:t>Projektbeschreibung</a:t>
          </a:r>
          <a:endParaRPr lang="de-DE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/>
            <a:t>Planung des Arbeitsprozesses</a:t>
          </a:r>
          <a:endParaRPr lang="de-DE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/>
            <a:t>Materialbeschaffung</a:t>
          </a:r>
          <a:endParaRPr lang="de-DE" sz="1100" kern="1200" dirty="0"/>
        </a:p>
      </dsp:txBody>
      <dsp:txXfrm rot="-5400000">
        <a:off x="691385" y="890138"/>
        <a:ext cx="3235110" cy="579320"/>
      </dsp:txXfrm>
    </dsp:sp>
    <dsp:sp modelId="{7F6F4040-8129-4C08-A139-460FBB279361}">
      <dsp:nvSpPr>
        <dsp:cNvPr id="0" name=""/>
        <dsp:cNvSpPr/>
      </dsp:nvSpPr>
      <dsp:spPr>
        <a:xfrm rot="5400000">
          <a:off x="-148153" y="1862922"/>
          <a:ext cx="987692" cy="6913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00" kern="1200" dirty="0" smtClean="0"/>
            <a:t>Durchführung Klassenlehrer und Betreuer</a:t>
          </a:r>
          <a:endParaRPr lang="de-DE" sz="600" kern="1200" dirty="0"/>
        </a:p>
      </dsp:txBody>
      <dsp:txXfrm rot="-5400000">
        <a:off x="1" y="2060462"/>
        <a:ext cx="691385" cy="296307"/>
      </dsp:txXfrm>
    </dsp:sp>
    <dsp:sp modelId="{14042520-261C-4C2C-9E3E-8C2DFA039DBD}">
      <dsp:nvSpPr>
        <dsp:cNvPr id="0" name=""/>
        <dsp:cNvSpPr/>
      </dsp:nvSpPr>
      <dsp:spPr>
        <a:xfrm rot="5400000">
          <a:off x="2003610" y="402543"/>
          <a:ext cx="642000" cy="32664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/>
            <a:t>3 Tage a 5 Stunden</a:t>
          </a:r>
          <a:endParaRPr lang="de-DE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/>
            <a:t>Fertigstellung des Endprodukts</a:t>
          </a:r>
          <a:endParaRPr lang="de-DE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/>
            <a:t>Vorbereitung Produktpräsentation</a:t>
          </a:r>
          <a:endParaRPr lang="de-DE" sz="1100" kern="1200" dirty="0"/>
        </a:p>
      </dsp:txBody>
      <dsp:txXfrm rot="-5400000">
        <a:off x="691385" y="1746108"/>
        <a:ext cx="3235110" cy="579320"/>
      </dsp:txXfrm>
    </dsp:sp>
    <dsp:sp modelId="{221379AF-0496-4C32-84AA-58B8AF9B5841}">
      <dsp:nvSpPr>
        <dsp:cNvPr id="0" name=""/>
        <dsp:cNvSpPr/>
      </dsp:nvSpPr>
      <dsp:spPr>
        <a:xfrm rot="5400000">
          <a:off x="-148153" y="2718893"/>
          <a:ext cx="987692" cy="6913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00" kern="1200" dirty="0" smtClean="0"/>
            <a:t>Produktvorstellung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00" kern="1200" dirty="0" smtClean="0"/>
            <a:t>Prüfungsausschuss</a:t>
          </a:r>
          <a:endParaRPr lang="de-DE" sz="600" kern="1200" dirty="0"/>
        </a:p>
      </dsp:txBody>
      <dsp:txXfrm rot="-5400000">
        <a:off x="1" y="2916433"/>
        <a:ext cx="691385" cy="296307"/>
      </dsp:txXfrm>
    </dsp:sp>
    <dsp:sp modelId="{0E9892E5-0822-49AC-A560-EF20D1732CAD}">
      <dsp:nvSpPr>
        <dsp:cNvPr id="0" name=""/>
        <dsp:cNvSpPr/>
      </dsp:nvSpPr>
      <dsp:spPr>
        <a:xfrm rot="5400000">
          <a:off x="2003610" y="1258514"/>
          <a:ext cx="642000" cy="32664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/>
            <a:t>Ca. 20 Minuten Vorstellung</a:t>
          </a:r>
          <a:endParaRPr lang="de-DE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/>
            <a:t>Fragen an Gruppe</a:t>
          </a:r>
          <a:endParaRPr lang="de-DE" sz="1100" kern="1200" dirty="0"/>
        </a:p>
      </dsp:txBody>
      <dsp:txXfrm rot="-5400000">
        <a:off x="691385" y="2602079"/>
        <a:ext cx="3235110" cy="5793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63F38-4555-46E3-B75D-5F0B85638535}">
      <dsp:nvSpPr>
        <dsp:cNvPr id="0" name=""/>
        <dsp:cNvSpPr/>
      </dsp:nvSpPr>
      <dsp:spPr>
        <a:xfrm rot="5400000">
          <a:off x="-195364" y="196609"/>
          <a:ext cx="1302433" cy="911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800" kern="1200" dirty="0" smtClean="0"/>
            <a:t>Vorlauf Berater</a:t>
          </a:r>
          <a:endParaRPr lang="de-DE" sz="800" kern="1200" dirty="0"/>
        </a:p>
      </dsp:txBody>
      <dsp:txXfrm rot="-5400000">
        <a:off x="2" y="457096"/>
        <a:ext cx="911703" cy="390730"/>
      </dsp:txXfrm>
    </dsp:sp>
    <dsp:sp modelId="{CCC857D9-C8D2-420F-9A9E-911EBB076350}">
      <dsp:nvSpPr>
        <dsp:cNvPr id="0" name=""/>
        <dsp:cNvSpPr/>
      </dsp:nvSpPr>
      <dsp:spPr>
        <a:xfrm rot="5400000">
          <a:off x="2017952" y="-1105005"/>
          <a:ext cx="846581" cy="30590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Themenfindung</a:t>
          </a:r>
          <a:endParaRPr lang="de-D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Fachliche Zuordnung</a:t>
          </a:r>
          <a:endParaRPr lang="de-D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Themeneingrenzung bzw. Fragestellung</a:t>
          </a:r>
          <a:endParaRPr lang="de-D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Gliederung der schriftlichen Facharbeit</a:t>
          </a:r>
          <a:endParaRPr lang="de-D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Themengenehmigung durch SL</a:t>
          </a:r>
          <a:endParaRPr lang="de-DE" sz="900" kern="1200" dirty="0"/>
        </a:p>
      </dsp:txBody>
      <dsp:txXfrm rot="-5400000">
        <a:off x="911703" y="42571"/>
        <a:ext cx="3017753" cy="763927"/>
      </dsp:txXfrm>
    </dsp:sp>
    <dsp:sp modelId="{607A6DA1-0EA8-4F2C-9EB6-9EED6E06082F}">
      <dsp:nvSpPr>
        <dsp:cNvPr id="0" name=""/>
        <dsp:cNvSpPr/>
      </dsp:nvSpPr>
      <dsp:spPr>
        <a:xfrm rot="5400000">
          <a:off x="-195364" y="1324777"/>
          <a:ext cx="1302433" cy="911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800" kern="1200" dirty="0" smtClean="0"/>
            <a:t>Anfertigung Berater</a:t>
          </a:r>
          <a:endParaRPr lang="de-DE" sz="800" kern="1200" dirty="0"/>
        </a:p>
      </dsp:txBody>
      <dsp:txXfrm rot="-5400000">
        <a:off x="2" y="1585264"/>
        <a:ext cx="911703" cy="390730"/>
      </dsp:txXfrm>
    </dsp:sp>
    <dsp:sp modelId="{446257D0-0EB9-42C7-AB95-D8BF42B605C0}">
      <dsp:nvSpPr>
        <dsp:cNvPr id="0" name=""/>
        <dsp:cNvSpPr/>
      </dsp:nvSpPr>
      <dsp:spPr>
        <a:xfrm rot="5400000">
          <a:off x="2017952" y="23163"/>
          <a:ext cx="846581" cy="30590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Vier Wochen außerhalb des Unterrichtes</a:t>
          </a:r>
          <a:endParaRPr lang="de-D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Fachliche Beratung / Beratungstermine 1x wöchentlich </a:t>
          </a:r>
          <a:endParaRPr lang="de-D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Überprüfung der (Fach-)Arbeit durch Schulleitung (formal) und durch Berater (inhaltlich)</a:t>
          </a:r>
          <a:endParaRPr lang="de-DE" sz="900" kern="1200" dirty="0"/>
        </a:p>
      </dsp:txBody>
      <dsp:txXfrm rot="-5400000">
        <a:off x="911703" y="1170740"/>
        <a:ext cx="3017753" cy="763927"/>
      </dsp:txXfrm>
    </dsp:sp>
    <dsp:sp modelId="{D7D02E0E-2305-4383-966F-7F19EC518B17}">
      <dsp:nvSpPr>
        <dsp:cNvPr id="0" name=""/>
        <dsp:cNvSpPr/>
      </dsp:nvSpPr>
      <dsp:spPr>
        <a:xfrm rot="5400000">
          <a:off x="-195364" y="2452946"/>
          <a:ext cx="1302433" cy="911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800" kern="1200" dirty="0" smtClean="0"/>
            <a:t>Präsentation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800" kern="1200" dirty="0" smtClean="0"/>
            <a:t>Prüfungsausschuss</a:t>
          </a:r>
          <a:endParaRPr lang="de-DE" sz="800" kern="1200" dirty="0"/>
        </a:p>
      </dsp:txBody>
      <dsp:txXfrm rot="-5400000">
        <a:off x="2" y="2713433"/>
        <a:ext cx="911703" cy="390730"/>
      </dsp:txXfrm>
    </dsp:sp>
    <dsp:sp modelId="{0ACD117C-9796-44AE-94FE-7A2032B2BA41}">
      <dsp:nvSpPr>
        <dsp:cNvPr id="0" name=""/>
        <dsp:cNvSpPr/>
      </dsp:nvSpPr>
      <dsp:spPr>
        <a:xfrm rot="5400000">
          <a:off x="2017952" y="1151331"/>
          <a:ext cx="846581" cy="30590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Vorbereitung der Präsentation ohne Beratung!</a:t>
          </a:r>
          <a:endParaRPr lang="de-D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Präsentation der Facharbeit 10 Minuten</a:t>
          </a:r>
          <a:endParaRPr lang="de-D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900" kern="1200" dirty="0" smtClean="0"/>
            <a:t>Fragen an Prüfling</a:t>
          </a:r>
          <a:endParaRPr lang="de-DE" sz="900" kern="1200" dirty="0"/>
        </a:p>
      </dsp:txBody>
      <dsp:txXfrm rot="-5400000">
        <a:off x="911703" y="2298908"/>
        <a:ext cx="3017753" cy="7639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C8C02-7378-470A-A82D-2E71322E64B4}">
      <dsp:nvSpPr>
        <dsp:cNvPr id="0" name=""/>
        <dsp:cNvSpPr/>
      </dsp:nvSpPr>
      <dsp:spPr>
        <a:xfrm rot="5400000">
          <a:off x="-209432" y="213138"/>
          <a:ext cx="1396214" cy="9773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7030A0"/>
              </a:solidFill>
            </a:rPr>
            <a:t>Vorlauf Klassenlehrer</a:t>
          </a:r>
          <a:endParaRPr lang="de-DE" sz="1100" kern="1200" dirty="0">
            <a:solidFill>
              <a:srgbClr val="7030A0"/>
            </a:solidFill>
          </a:endParaRPr>
        </a:p>
      </dsp:txBody>
      <dsp:txXfrm rot="-5400000">
        <a:off x="1" y="492381"/>
        <a:ext cx="977349" cy="418865"/>
      </dsp:txXfrm>
    </dsp:sp>
    <dsp:sp modelId="{0192AAB7-16E6-430A-8FEE-68115AE99ABD}">
      <dsp:nvSpPr>
        <dsp:cNvPr id="0" name=""/>
        <dsp:cNvSpPr/>
      </dsp:nvSpPr>
      <dsp:spPr>
        <a:xfrm rot="5400000">
          <a:off x="4606905" y="-3625849"/>
          <a:ext cx="907539" cy="81666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solidFill>
                <a:srgbClr val="FF0000"/>
              </a:solidFill>
            </a:rPr>
            <a:t>Themenfindung</a:t>
          </a:r>
          <a:endParaRPr lang="de-DE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solidFill>
                <a:srgbClr val="FF0000"/>
              </a:solidFill>
            </a:rPr>
            <a:t>Gruppenfindung</a:t>
          </a:r>
          <a:endParaRPr lang="de-DE" sz="1600" kern="1200" dirty="0">
            <a:solidFill>
              <a:srgbClr val="FF0000"/>
            </a:solidFill>
          </a:endParaRPr>
        </a:p>
      </dsp:txBody>
      <dsp:txXfrm rot="-5400000">
        <a:off x="977350" y="48008"/>
        <a:ext cx="8122348" cy="818935"/>
      </dsp:txXfrm>
    </dsp:sp>
    <dsp:sp modelId="{988310E1-5979-4CD9-8403-BFA7724DD479}">
      <dsp:nvSpPr>
        <dsp:cNvPr id="0" name=""/>
        <dsp:cNvSpPr/>
      </dsp:nvSpPr>
      <dsp:spPr>
        <a:xfrm rot="5400000">
          <a:off x="-209432" y="1464326"/>
          <a:ext cx="1396214" cy="9773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7030A0"/>
              </a:solidFill>
            </a:rPr>
            <a:t>Vorbereitung Klassenlehrer und Betreuer</a:t>
          </a:r>
          <a:endParaRPr lang="de-DE" sz="1100" kern="1200" dirty="0">
            <a:solidFill>
              <a:srgbClr val="7030A0"/>
            </a:solidFill>
          </a:endParaRPr>
        </a:p>
      </dsp:txBody>
      <dsp:txXfrm rot="-5400000">
        <a:off x="1" y="1743569"/>
        <a:ext cx="977349" cy="418865"/>
      </dsp:txXfrm>
    </dsp:sp>
    <dsp:sp modelId="{A7BB0466-B3BE-46CF-BCF9-A97D65B171D9}">
      <dsp:nvSpPr>
        <dsp:cNvPr id="0" name=""/>
        <dsp:cNvSpPr/>
      </dsp:nvSpPr>
      <dsp:spPr>
        <a:xfrm rot="5400000">
          <a:off x="4606666" y="-2374422"/>
          <a:ext cx="908016" cy="81666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solidFill>
                <a:srgbClr val="FF0000"/>
              </a:solidFill>
            </a:rPr>
            <a:t>Projektbeschreibung				SCHÜLERMATERIAL: Checkliste</a:t>
          </a:r>
          <a:endParaRPr lang="de-DE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solidFill>
                <a:srgbClr val="FF0000"/>
              </a:solidFill>
            </a:rPr>
            <a:t>Planung des Arbeitsprozesses					 Zeitplan</a:t>
          </a:r>
          <a:endParaRPr lang="de-DE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solidFill>
                <a:srgbClr val="FF0000"/>
              </a:solidFill>
            </a:rPr>
            <a:t>Materialbeschaffung</a:t>
          </a:r>
          <a:endParaRPr lang="de-DE" sz="1600" kern="1200" dirty="0">
            <a:solidFill>
              <a:srgbClr val="FF0000"/>
            </a:solidFill>
          </a:endParaRPr>
        </a:p>
      </dsp:txBody>
      <dsp:txXfrm rot="-5400000">
        <a:off x="977349" y="1299221"/>
        <a:ext cx="8122324" cy="819364"/>
      </dsp:txXfrm>
    </dsp:sp>
    <dsp:sp modelId="{7F6F4040-8129-4C08-A139-460FBB279361}">
      <dsp:nvSpPr>
        <dsp:cNvPr id="0" name=""/>
        <dsp:cNvSpPr/>
      </dsp:nvSpPr>
      <dsp:spPr>
        <a:xfrm rot="5400000">
          <a:off x="-209432" y="2715515"/>
          <a:ext cx="1396214" cy="9773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7030A0"/>
              </a:solidFill>
            </a:rPr>
            <a:t>Durchführung Klassenlehrer und Betreuer</a:t>
          </a:r>
          <a:endParaRPr lang="de-DE" sz="1100" kern="1200" dirty="0">
            <a:solidFill>
              <a:srgbClr val="7030A0"/>
            </a:solidFill>
          </a:endParaRPr>
        </a:p>
      </dsp:txBody>
      <dsp:txXfrm rot="-5400000">
        <a:off x="1" y="2994758"/>
        <a:ext cx="977349" cy="418865"/>
      </dsp:txXfrm>
    </dsp:sp>
    <dsp:sp modelId="{14042520-261C-4C2C-9E3E-8C2DFA039DBD}">
      <dsp:nvSpPr>
        <dsp:cNvPr id="0" name=""/>
        <dsp:cNvSpPr/>
      </dsp:nvSpPr>
      <dsp:spPr>
        <a:xfrm rot="5400000">
          <a:off x="4606905" y="-1123472"/>
          <a:ext cx="907539" cy="81666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solidFill>
                <a:srgbClr val="FF0000"/>
              </a:solidFill>
            </a:rPr>
            <a:t>3 Tage a 5 Stunden 				SCHÜLERMATERIAL: Arbeitsberichte</a:t>
          </a:r>
          <a:endParaRPr lang="de-DE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solidFill>
                <a:srgbClr val="FF0000"/>
              </a:solidFill>
            </a:rPr>
            <a:t>Fertigstellung des Endprodukts</a:t>
          </a:r>
          <a:endParaRPr lang="de-DE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solidFill>
                <a:srgbClr val="FF0000"/>
              </a:solidFill>
            </a:rPr>
            <a:t>Vorbereitung Produktpräsentation 		SCHÜLERMATERIAL: 10 goldene Tipps</a:t>
          </a:r>
          <a:endParaRPr lang="de-DE" sz="1600" kern="1200" dirty="0">
            <a:solidFill>
              <a:srgbClr val="FF0000"/>
            </a:solidFill>
          </a:endParaRPr>
        </a:p>
      </dsp:txBody>
      <dsp:txXfrm rot="-5400000">
        <a:off x="977350" y="2550385"/>
        <a:ext cx="8122348" cy="818935"/>
      </dsp:txXfrm>
    </dsp:sp>
    <dsp:sp modelId="{221379AF-0496-4C32-84AA-58B8AF9B5841}">
      <dsp:nvSpPr>
        <dsp:cNvPr id="0" name=""/>
        <dsp:cNvSpPr/>
      </dsp:nvSpPr>
      <dsp:spPr>
        <a:xfrm rot="5400000">
          <a:off x="-209432" y="3966704"/>
          <a:ext cx="1396214" cy="9773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 dirty="0" smtClean="0">
            <a:solidFill>
              <a:srgbClr val="7030A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7030A0"/>
              </a:solidFill>
            </a:rPr>
            <a:t>Produkt-vorstellung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7030A0"/>
              </a:solidFill>
            </a:rPr>
            <a:t>Prüfungs-ausschuss</a:t>
          </a:r>
          <a:endParaRPr lang="de-DE" sz="1100" kern="1200" dirty="0">
            <a:solidFill>
              <a:srgbClr val="7030A0"/>
            </a:solidFill>
          </a:endParaRPr>
        </a:p>
      </dsp:txBody>
      <dsp:txXfrm rot="-5400000">
        <a:off x="1" y="4245947"/>
        <a:ext cx="977349" cy="418865"/>
      </dsp:txXfrm>
    </dsp:sp>
    <dsp:sp modelId="{0E9892E5-0822-49AC-A560-EF20D1732CAD}">
      <dsp:nvSpPr>
        <dsp:cNvPr id="0" name=""/>
        <dsp:cNvSpPr/>
      </dsp:nvSpPr>
      <dsp:spPr>
        <a:xfrm rot="5400000">
          <a:off x="4606905" y="127716"/>
          <a:ext cx="907539" cy="81666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solidFill>
                <a:srgbClr val="FF0000"/>
              </a:solidFill>
            </a:rPr>
            <a:t>Ca. 20 Minuten Vorstellung</a:t>
          </a:r>
          <a:endParaRPr lang="de-DE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dirty="0" smtClean="0">
              <a:solidFill>
                <a:srgbClr val="FF0000"/>
              </a:solidFill>
            </a:rPr>
            <a:t>Fragen an Gruppe </a:t>
          </a:r>
          <a:r>
            <a:rPr lang="de-DE" sz="1600" b="1" kern="1200" spc="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(Befragung/ Prüfung durch Betreuer)</a:t>
          </a:r>
          <a:endParaRPr lang="de-DE" sz="1600" b="1" kern="1200" spc="6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977350" y="3801573"/>
        <a:ext cx="8122348" cy="8189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63F38-4555-46E3-B75D-5F0B85638535}">
      <dsp:nvSpPr>
        <dsp:cNvPr id="0" name=""/>
        <dsp:cNvSpPr/>
      </dsp:nvSpPr>
      <dsp:spPr>
        <a:xfrm rot="5400000">
          <a:off x="-284723" y="290080"/>
          <a:ext cx="1898157" cy="13287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rgbClr val="7030A0"/>
              </a:solidFill>
            </a:rPr>
            <a:t>Vorlauf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rgbClr val="7030A0"/>
              </a:solidFill>
            </a:rPr>
            <a:t>Berater</a:t>
          </a:r>
          <a:endParaRPr lang="de-DE" sz="1200" kern="1200" dirty="0">
            <a:solidFill>
              <a:srgbClr val="7030A0"/>
            </a:solidFill>
          </a:endParaRPr>
        </a:p>
      </dsp:txBody>
      <dsp:txXfrm rot="-5400000">
        <a:off x="1" y="669711"/>
        <a:ext cx="1328710" cy="569447"/>
      </dsp:txXfrm>
    </dsp:sp>
    <dsp:sp modelId="{CCC857D9-C8D2-420F-9A9E-911EBB076350}">
      <dsp:nvSpPr>
        <dsp:cNvPr id="0" name=""/>
        <dsp:cNvSpPr/>
      </dsp:nvSpPr>
      <dsp:spPr>
        <a:xfrm rot="5400000">
          <a:off x="4619453" y="-3285386"/>
          <a:ext cx="1233802" cy="78152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>
              <a:solidFill>
                <a:srgbClr val="FF0000"/>
              </a:solidFill>
            </a:rPr>
            <a:t>Themenfindung</a:t>
          </a:r>
          <a:endParaRPr lang="de-DE" sz="1100" kern="1200" dirty="0">
            <a:solidFill>
              <a:srgbClr val="FF0000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>
              <a:solidFill>
                <a:srgbClr val="FF0000"/>
              </a:solidFill>
            </a:rPr>
            <a:t>Fachliche Zuordnung</a:t>
          </a:r>
          <a:endParaRPr lang="de-DE" sz="1100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>
              <a:solidFill>
                <a:srgbClr val="FF0000"/>
              </a:solidFill>
            </a:rPr>
            <a:t>BERATUNG HINSICHTLICH FACHBEZUG</a:t>
          </a:r>
          <a:endParaRPr lang="de-DE" sz="1400" kern="1200" dirty="0">
            <a:solidFill>
              <a:srgbClr val="FF0000"/>
            </a:solidFill>
          </a:endParaRP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>
              <a:solidFill>
                <a:srgbClr val="FF0000"/>
              </a:solidFill>
            </a:rPr>
            <a:t>Themeneingrenzung bzw. Fragestellung/Problematisierung)</a:t>
          </a:r>
          <a:endParaRPr lang="de-DE" sz="1100" kern="1200" dirty="0">
            <a:solidFill>
              <a:srgbClr val="FF0000"/>
            </a:solidFill>
          </a:endParaRP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>
              <a:solidFill>
                <a:srgbClr val="FF0000"/>
              </a:solidFill>
            </a:rPr>
            <a:t>Gliederung der schriftlichen Facharbeit</a:t>
          </a:r>
          <a:endParaRPr lang="de-DE" sz="1100" kern="1200" dirty="0">
            <a:solidFill>
              <a:srgbClr val="FF0000"/>
            </a:solidFill>
          </a:endParaRP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100" kern="1200" dirty="0" smtClean="0">
              <a:solidFill>
                <a:srgbClr val="FF0000"/>
              </a:solidFill>
            </a:rPr>
            <a:t>Themengenehmigung durch SL</a:t>
          </a:r>
          <a:endParaRPr lang="de-DE" sz="1100" kern="1200" dirty="0">
            <a:solidFill>
              <a:srgbClr val="FF0000"/>
            </a:solidFill>
          </a:endParaRPr>
        </a:p>
      </dsp:txBody>
      <dsp:txXfrm rot="-5400000">
        <a:off x="1328711" y="65585"/>
        <a:ext cx="7755059" cy="1113344"/>
      </dsp:txXfrm>
    </dsp:sp>
    <dsp:sp modelId="{607A6DA1-0EA8-4F2C-9EB6-9EED6E06082F}">
      <dsp:nvSpPr>
        <dsp:cNvPr id="0" name=""/>
        <dsp:cNvSpPr/>
      </dsp:nvSpPr>
      <dsp:spPr>
        <a:xfrm rot="5400000">
          <a:off x="-284723" y="1997222"/>
          <a:ext cx="1898157" cy="13287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rgbClr val="7030A0"/>
              </a:solidFill>
            </a:rPr>
            <a:t>Anfertigung Berater</a:t>
          </a:r>
          <a:endParaRPr lang="de-DE" sz="1200" kern="1200" dirty="0">
            <a:solidFill>
              <a:srgbClr val="7030A0"/>
            </a:solidFill>
          </a:endParaRPr>
        </a:p>
      </dsp:txBody>
      <dsp:txXfrm rot="-5400000">
        <a:off x="1" y="2376853"/>
        <a:ext cx="1328710" cy="569447"/>
      </dsp:txXfrm>
    </dsp:sp>
    <dsp:sp modelId="{446257D0-0EB9-42C7-AB95-D8BF42B605C0}">
      <dsp:nvSpPr>
        <dsp:cNvPr id="0" name=""/>
        <dsp:cNvSpPr/>
      </dsp:nvSpPr>
      <dsp:spPr>
        <a:xfrm rot="5400000">
          <a:off x="4619453" y="-1578243"/>
          <a:ext cx="1233802" cy="78152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 dirty="0" smtClean="0">
              <a:solidFill>
                <a:srgbClr val="FF0000"/>
              </a:solidFill>
            </a:rPr>
            <a:t>Vier Wochen außerhalb des Unterrichtes - selbständig</a:t>
          </a:r>
          <a:endParaRPr lang="de-DE" sz="1700" kern="1200" dirty="0">
            <a:solidFill>
              <a:srgbClr val="FF000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 dirty="0" smtClean="0">
              <a:solidFill>
                <a:srgbClr val="FF0000"/>
              </a:solidFill>
            </a:rPr>
            <a:t>Fachliche Beratung / Beratungstermine 1x wöchentlich als ANGEBOT</a:t>
          </a:r>
          <a:endParaRPr lang="de-DE" sz="1700" kern="1200" dirty="0">
            <a:solidFill>
              <a:srgbClr val="FF000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 dirty="0" smtClean="0">
              <a:solidFill>
                <a:srgbClr val="FF0000"/>
              </a:solidFill>
            </a:rPr>
            <a:t>Überprüfung der (Fach-)Arbeit durch Schulleitung (formal) und durch Berater (inhaltlich)</a:t>
          </a:r>
          <a:endParaRPr lang="de-DE" sz="1700" kern="1200" dirty="0">
            <a:solidFill>
              <a:srgbClr val="FF0000"/>
            </a:solidFill>
          </a:endParaRPr>
        </a:p>
      </dsp:txBody>
      <dsp:txXfrm rot="-5400000">
        <a:off x="1328711" y="1772728"/>
        <a:ext cx="7755059" cy="1113344"/>
      </dsp:txXfrm>
    </dsp:sp>
    <dsp:sp modelId="{D7D02E0E-2305-4383-966F-7F19EC518B17}">
      <dsp:nvSpPr>
        <dsp:cNvPr id="0" name=""/>
        <dsp:cNvSpPr/>
      </dsp:nvSpPr>
      <dsp:spPr>
        <a:xfrm rot="5400000">
          <a:off x="-284723" y="3704365"/>
          <a:ext cx="1898157" cy="13287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rgbClr val="7030A0"/>
              </a:solidFill>
            </a:rPr>
            <a:t>Präsentation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rgbClr val="7030A0"/>
              </a:solidFill>
            </a:rPr>
            <a:t>Prüfungsausschuss</a:t>
          </a:r>
          <a:endParaRPr lang="de-DE" sz="1200" kern="1200" dirty="0">
            <a:solidFill>
              <a:srgbClr val="7030A0"/>
            </a:solidFill>
          </a:endParaRPr>
        </a:p>
      </dsp:txBody>
      <dsp:txXfrm rot="-5400000">
        <a:off x="1" y="4083996"/>
        <a:ext cx="1328710" cy="569447"/>
      </dsp:txXfrm>
    </dsp:sp>
    <dsp:sp modelId="{0ACD117C-9796-44AE-94FE-7A2032B2BA41}">
      <dsp:nvSpPr>
        <dsp:cNvPr id="0" name=""/>
        <dsp:cNvSpPr/>
      </dsp:nvSpPr>
      <dsp:spPr>
        <a:xfrm rot="5400000">
          <a:off x="4619453" y="128898"/>
          <a:ext cx="1233802" cy="78152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 dirty="0" smtClean="0">
              <a:solidFill>
                <a:srgbClr val="FF0000"/>
              </a:solidFill>
            </a:rPr>
            <a:t>Eigenständige Vorbereitung der Präsentation (ohne Beratung)</a:t>
          </a:r>
          <a:endParaRPr lang="de-DE" sz="1700" kern="1200" dirty="0">
            <a:solidFill>
              <a:srgbClr val="FF000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 dirty="0" smtClean="0">
              <a:solidFill>
                <a:srgbClr val="FF0000"/>
              </a:solidFill>
            </a:rPr>
            <a:t>Präsentation der Facharbeit: 10 Minuten</a:t>
          </a:r>
          <a:endParaRPr lang="de-DE" sz="1700" kern="1200" dirty="0">
            <a:solidFill>
              <a:srgbClr val="FF000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kern="1200" dirty="0" smtClean="0">
              <a:solidFill>
                <a:srgbClr val="FF0000"/>
              </a:solidFill>
            </a:rPr>
            <a:t>Fragen an Prüfling </a:t>
          </a:r>
          <a:r>
            <a:rPr lang="de-DE" sz="1700" b="1" kern="1200" spc="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(Befragung / Prüfung durch Berater)</a:t>
          </a:r>
          <a:endParaRPr lang="de-DE" sz="1700" b="1" kern="1200" spc="3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328711" y="3479870"/>
        <a:ext cx="7755059" cy="11133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1333E-76A3-4E90-9E5E-BF8F2FDE26E2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3898E-2C1E-4404-95CC-CAD86C09A3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196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3898E-2C1E-4404-95CC-CAD86C09A30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859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3898E-2C1E-4404-95CC-CAD86C09A302}" type="slidenum">
              <a:rPr lang="de-DE">
                <a:solidFill>
                  <a:prstClr val="black"/>
                </a:solidFill>
              </a:rPr>
              <a:pPr/>
              <a:t>7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859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3898E-2C1E-4404-95CC-CAD86C09A302}" type="slidenum">
              <a:rPr lang="de-DE">
                <a:solidFill>
                  <a:prstClr val="black"/>
                </a:solidFill>
              </a:rPr>
              <a:pPr/>
              <a:t>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859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3898E-2C1E-4404-95CC-CAD86C09A302}" type="slidenum">
              <a:rPr lang="de-DE">
                <a:solidFill>
                  <a:prstClr val="black"/>
                </a:solidFill>
              </a:rPr>
              <a:pPr/>
              <a:t>9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85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de-DE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Bild durch Klicken auf Symbol hinzufügen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6E17319-CDBC-4BF4-88CC-3A14B8E7EF14}" type="datetimeFigureOut">
              <a:rPr lang="de-DE" smtClean="0"/>
              <a:t>18.06.2018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2FEEC00-2FDF-4FA2-BC0E-C4D68DBB955F}" type="slidenum">
              <a:rPr lang="de-DE" smtClean="0"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(Mündliche) Abschlussprüfungen an der IGS </a:t>
            </a:r>
            <a:r>
              <a:rPr lang="de-DE" dirty="0" err="1" smtClean="0"/>
              <a:t>Busecker</a:t>
            </a:r>
            <a:r>
              <a:rPr lang="de-DE" dirty="0" smtClean="0"/>
              <a:t> Tal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24581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de-DE" dirty="0" smtClean="0"/>
              <a:t>Projektprüfung </a:t>
            </a:r>
          </a:p>
          <a:p>
            <a:pPr algn="ctr"/>
            <a:r>
              <a:rPr lang="de-DE" dirty="0" smtClean="0"/>
              <a:t>Klasse 9 im Rahmen des HS</a:t>
            </a:r>
            <a:endParaRPr lang="de-DE" dirty="0"/>
          </a:p>
          <a:p>
            <a:pPr algn="ctr"/>
            <a:r>
              <a:rPr lang="de-DE" dirty="0" smtClean="0">
                <a:solidFill>
                  <a:srgbClr val="FFFF00"/>
                </a:solidFill>
              </a:rPr>
              <a:t>- </a:t>
            </a:r>
            <a:r>
              <a:rPr lang="de-DE" dirty="0" smtClean="0">
                <a:solidFill>
                  <a:srgbClr val="FFFF00"/>
                </a:solidFill>
              </a:rPr>
              <a:t>Juli</a:t>
            </a:r>
            <a:r>
              <a:rPr lang="de-DE" dirty="0" smtClean="0">
                <a:solidFill>
                  <a:srgbClr val="FFFF00"/>
                </a:solidFill>
              </a:rPr>
              <a:t> </a:t>
            </a:r>
            <a:r>
              <a:rPr lang="de-DE" dirty="0" smtClean="0">
                <a:solidFill>
                  <a:srgbClr val="FFFF00"/>
                </a:solidFill>
              </a:rPr>
              <a:t>bis </a:t>
            </a:r>
            <a:r>
              <a:rPr lang="de-DE" dirty="0" smtClean="0">
                <a:solidFill>
                  <a:srgbClr val="FFFF00"/>
                </a:solidFill>
              </a:rPr>
              <a:t>September</a:t>
            </a:r>
            <a:r>
              <a:rPr lang="de-DE" dirty="0" smtClean="0">
                <a:solidFill>
                  <a:srgbClr val="FFFF00"/>
                </a:solidFill>
              </a:rPr>
              <a:t> </a:t>
            </a:r>
            <a:r>
              <a:rPr lang="de-DE" dirty="0" smtClean="0">
                <a:solidFill>
                  <a:srgbClr val="FFFF00"/>
                </a:solidFill>
              </a:rPr>
              <a:t>- 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175447" cy="117380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de-DE" dirty="0" smtClean="0"/>
              <a:t>Präsentationsprüfung Klasse 10 im Rahmen des RS</a:t>
            </a:r>
          </a:p>
          <a:p>
            <a:pPr algn="ctr"/>
            <a:r>
              <a:rPr lang="de-DE" dirty="0" smtClean="0">
                <a:solidFill>
                  <a:srgbClr val="FFFF00"/>
                </a:solidFill>
              </a:rPr>
              <a:t>- </a:t>
            </a:r>
            <a:r>
              <a:rPr lang="de-DE" dirty="0" smtClean="0">
                <a:solidFill>
                  <a:srgbClr val="FFFF00"/>
                </a:solidFill>
              </a:rPr>
              <a:t>Oktober </a:t>
            </a:r>
            <a:r>
              <a:rPr lang="de-DE" dirty="0" smtClean="0">
                <a:solidFill>
                  <a:srgbClr val="FFFF00"/>
                </a:solidFill>
              </a:rPr>
              <a:t>bis </a:t>
            </a:r>
            <a:r>
              <a:rPr lang="de-DE" dirty="0" smtClean="0">
                <a:solidFill>
                  <a:srgbClr val="FFFF00"/>
                </a:solidFill>
              </a:rPr>
              <a:t>FEBRUAR</a:t>
            </a:r>
            <a:r>
              <a:rPr lang="de-DE" dirty="0" smtClean="0">
                <a:solidFill>
                  <a:srgbClr val="FFFF00"/>
                </a:solidFill>
              </a:rPr>
              <a:t>-</a:t>
            </a:r>
            <a:endParaRPr lang="de-DE" dirty="0">
              <a:solidFill>
                <a:srgbClr val="FFFF00"/>
              </a:solidFill>
            </a:endParaRP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604697382"/>
              </p:ext>
            </p:extLst>
          </p:nvPr>
        </p:nvGraphicFramePr>
        <p:xfrm>
          <a:off x="755576" y="3068960"/>
          <a:ext cx="3466728" cy="3129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Inhaltsplatzhalt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98048970"/>
              </p:ext>
            </p:extLst>
          </p:nvPr>
        </p:nvGraphicFramePr>
        <p:xfrm>
          <a:off x="5004048" y="3068960"/>
          <a:ext cx="3671391" cy="3057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54348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sz="3700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(Mündliche) Abschlussprüfungen an der IGS </a:t>
            </a:r>
            <a:r>
              <a:rPr lang="de-DE" sz="3700" dirty="0" err="1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Busecker</a:t>
            </a:r>
            <a:r>
              <a:rPr lang="de-DE" sz="3700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 </a:t>
            </a:r>
            <a:r>
              <a:rPr lang="de-DE" sz="3700" dirty="0" smtClean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Tal</a:t>
            </a:r>
            <a:br>
              <a:rPr lang="de-DE" sz="3700" dirty="0" smtClean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</a:br>
            <a:r>
              <a:rPr lang="de-DE" sz="3700" dirty="0" smtClean="0">
                <a:solidFill>
                  <a:srgbClr val="FF0000"/>
                </a:solidFill>
              </a:rPr>
              <a:t>Wie präsentiere ich</a:t>
            </a:r>
            <a:r>
              <a:rPr lang="de-DE" sz="3700" dirty="0" smtClean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….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628800"/>
            <a:ext cx="4040188" cy="1038919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Ein </a:t>
            </a: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(Gemeinschafts-)</a:t>
            </a:r>
          </a:p>
          <a:p>
            <a:pPr algn="ctr"/>
            <a:r>
              <a:rPr lang="de-DE" sz="7400" spc="600" dirty="0" smtClean="0">
                <a:solidFill>
                  <a:srgbClr val="FF0000"/>
                </a:solidFill>
              </a:rPr>
              <a:t>Produkt</a:t>
            </a:r>
            <a:r>
              <a:rPr lang="de-DE" sz="3200" dirty="0" smtClean="0">
                <a:solidFill>
                  <a:srgbClr val="FF0000"/>
                </a:solidFill>
              </a:rPr>
              <a:t>?</a:t>
            </a:r>
            <a:r>
              <a:rPr lang="de-DE" dirty="0" smtClean="0">
                <a:solidFill>
                  <a:srgbClr val="FF0000"/>
                </a:solidFill>
              </a:rPr>
              <a:t> (JG 9)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32040" y="1628800"/>
            <a:ext cx="4041775" cy="966911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mein </a:t>
            </a: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Hausarbeits-</a:t>
            </a:r>
          </a:p>
          <a:p>
            <a:pPr algn="ctr"/>
            <a:r>
              <a:rPr lang="de-DE" sz="6000" spc="600" dirty="0" err="1" smtClean="0">
                <a:solidFill>
                  <a:srgbClr val="FF0000"/>
                </a:solidFill>
              </a:rPr>
              <a:t>thema</a:t>
            </a:r>
            <a:r>
              <a:rPr lang="de-DE" dirty="0" smtClean="0">
                <a:solidFill>
                  <a:srgbClr val="FF0000"/>
                </a:solidFill>
              </a:rPr>
              <a:t> ? (JG 10)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67544" y="2636912"/>
            <a:ext cx="4040188" cy="3763963"/>
          </a:xfrm>
        </p:spPr>
        <p:txBody>
          <a:bodyPr/>
          <a:lstStyle/>
          <a:p>
            <a:r>
              <a:rPr lang="de-DE" dirty="0" smtClean="0">
                <a:solidFill>
                  <a:srgbClr val="FFFF00"/>
                </a:solidFill>
              </a:rPr>
              <a:t>Gruppenpräsentation von ca. 20 Minuten (5 Minuten pro Gruppenmitglied)</a:t>
            </a:r>
          </a:p>
          <a:p>
            <a:r>
              <a:rPr lang="de-DE" dirty="0">
                <a:solidFill>
                  <a:srgbClr val="FFFF00"/>
                </a:solidFill>
              </a:rPr>
              <a:t>Präsentationsgerechte Struktur und </a:t>
            </a:r>
            <a:r>
              <a:rPr lang="de-DE" dirty="0" smtClean="0">
                <a:solidFill>
                  <a:srgbClr val="FFFF00"/>
                </a:solidFill>
              </a:rPr>
              <a:t>Medien</a:t>
            </a:r>
          </a:p>
          <a:p>
            <a:r>
              <a:rPr lang="de-DE" dirty="0" smtClean="0">
                <a:solidFill>
                  <a:srgbClr val="FFFF00"/>
                </a:solidFill>
              </a:rPr>
              <a:t>Zusammenführung der einzelnen Beiträge</a:t>
            </a:r>
            <a:endParaRPr lang="de-DE" dirty="0">
              <a:solidFill>
                <a:srgbClr val="FFFF00"/>
              </a:solidFill>
            </a:endParaRPr>
          </a:p>
          <a:p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16016" y="2780928"/>
            <a:ext cx="4041775" cy="3763963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rgbClr val="FFFF00"/>
                </a:solidFill>
              </a:rPr>
              <a:t>Einzelpräsentation von 10 Minuten</a:t>
            </a:r>
          </a:p>
          <a:p>
            <a:r>
              <a:rPr lang="de-DE" dirty="0" smtClean="0">
                <a:solidFill>
                  <a:srgbClr val="FFFF00"/>
                </a:solidFill>
              </a:rPr>
              <a:t>Präsentationsgerechte Struktur und Medien</a:t>
            </a:r>
          </a:p>
          <a:p>
            <a:r>
              <a:rPr lang="de-DE" dirty="0" smtClean="0">
                <a:solidFill>
                  <a:srgbClr val="FFFF00"/>
                </a:solidFill>
              </a:rPr>
              <a:t>Umwandlung der (schriftlich abgefassten) Hausarbeit in eine </a:t>
            </a:r>
            <a:r>
              <a:rPr lang="de-DE" sz="2000" dirty="0" smtClean="0">
                <a:solidFill>
                  <a:srgbClr val="FFFF00"/>
                </a:solidFill>
              </a:rPr>
              <a:t>(mündlich vorzutragende) </a:t>
            </a:r>
            <a:r>
              <a:rPr lang="de-DE" dirty="0" smtClean="0">
                <a:solidFill>
                  <a:srgbClr val="FFFF00"/>
                </a:solidFill>
              </a:rPr>
              <a:t>Präsentation</a:t>
            </a:r>
            <a:endParaRPr lang="de-D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78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395536" y="260648"/>
            <a:ext cx="8352928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de-DE" sz="2400" cap="all" dirty="0">
                <a:solidFill>
                  <a:prstClr val="white"/>
                </a:solidFill>
              </a:rPr>
              <a:t>Projektprüfung </a:t>
            </a:r>
          </a:p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de-DE" sz="2400" cap="all" dirty="0">
                <a:solidFill>
                  <a:prstClr val="white"/>
                </a:solidFill>
              </a:rPr>
              <a:t>Klasse 9 im Rahmen des HS</a:t>
            </a:r>
          </a:p>
        </p:txBody>
      </p:sp>
      <p:graphicFrame>
        <p:nvGraphicFramePr>
          <p:cNvPr id="8" name="Inhaltsplatzhalt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491798"/>
              </p:ext>
            </p:extLst>
          </p:nvPr>
        </p:nvGraphicFramePr>
        <p:xfrm>
          <a:off x="0" y="1340768"/>
          <a:ext cx="9144000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965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E627871-81F3-488F-A3D3-CF9DF81164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EB256D3-F6B1-4DD3-884D-4A07E6006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5AF9DC6-61C0-4D21-AF21-6325ABF902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F29F2CC-EED0-4EB8-9DFE-CBF71FDF9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4527FF3-7B29-447C-B350-941DF3FAE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225010A-1B28-4348-8365-237BEA43E7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F4FE16B-D8E7-4FD2-94EB-D0972FC850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10FE39A-179A-45A4-81D0-17F737270D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2041C79-CFA9-47DB-A692-D8447895CC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25A846D-88BB-47DD-9593-88235B6C8D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095E73F-5C87-43F6-A9EE-D5CE5AEA5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F3675AB-7919-470C-92B4-CF82F5DE7F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1C43E0C-63BB-48A3-9662-7FBC84BDAF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55576" y="260648"/>
            <a:ext cx="813690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de-DE" sz="2400" cap="all" dirty="0">
                <a:solidFill>
                  <a:prstClr val="white"/>
                </a:solidFill>
              </a:rPr>
              <a:t>Präsentationsprüfung </a:t>
            </a:r>
            <a:endParaRPr lang="de-DE" sz="2400" cap="all" dirty="0" smtClean="0">
              <a:solidFill>
                <a:prstClr val="white"/>
              </a:solidFill>
            </a:endParaRPr>
          </a:p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de-DE" sz="2400" cap="all" dirty="0" smtClean="0">
                <a:solidFill>
                  <a:prstClr val="white"/>
                </a:solidFill>
              </a:rPr>
              <a:t>Klasse </a:t>
            </a:r>
            <a:r>
              <a:rPr lang="de-DE" sz="2400" cap="all" dirty="0">
                <a:solidFill>
                  <a:prstClr val="white"/>
                </a:solidFill>
              </a:rPr>
              <a:t>10 im Rahmen des RS</a:t>
            </a:r>
          </a:p>
        </p:txBody>
      </p:sp>
      <p:graphicFrame>
        <p:nvGraphicFramePr>
          <p:cNvPr id="3" name="Inhaltsplatzhalt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3128570"/>
              </p:ext>
            </p:extLst>
          </p:nvPr>
        </p:nvGraphicFramePr>
        <p:xfrm>
          <a:off x="0" y="1268761"/>
          <a:ext cx="9143999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990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1CD81AF-BAF4-47F9-B8BC-2587A541BE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F2F4050-4EA3-43E9-90CB-2B80AF2B29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56A21C0-38B9-417A-ADD2-C0512D17C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0AE52C-3086-409F-A5EA-A72B404845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32A66D6-DA7D-417D-8B91-4F8850BF9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DBA79AE-3EE5-4569-AC7E-4E68E6FFB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D3E851D-A2D9-42EA-B97D-8E4CFF56B7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5E49E73-4CC7-4B5C-B95B-7CA44CF9B2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23C8FFD-47F8-465E-8CA7-E25F53AEE5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FC72D4F-1B6F-477D-9AC7-479EF6F5E3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BF80E96-1C45-4AAA-8B89-C42F2CB45B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200" dirty="0" smtClean="0"/>
              <a:t>(Mündliche) Abschlussprüfungen an der IGS </a:t>
            </a:r>
            <a:r>
              <a:rPr lang="de-DE" sz="2200" dirty="0" err="1" smtClean="0"/>
              <a:t>Busecker</a:t>
            </a:r>
            <a:r>
              <a:rPr lang="de-DE" sz="2200" dirty="0" smtClean="0"/>
              <a:t> Tal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Rolle der Lehrkraft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4040188" cy="102979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de-DE" sz="3800" dirty="0" smtClean="0">
                <a:solidFill>
                  <a:srgbClr val="FFFF00"/>
                </a:solidFill>
              </a:rPr>
              <a:t>BETREUER/in</a:t>
            </a:r>
          </a:p>
          <a:p>
            <a:pPr algn="ctr"/>
            <a:r>
              <a:rPr lang="de-DE" dirty="0" smtClean="0"/>
              <a:t>BETREUUNG EINER Projektgruppe </a:t>
            </a:r>
          </a:p>
          <a:p>
            <a:pPr algn="ctr"/>
            <a:r>
              <a:rPr lang="de-DE" dirty="0" smtClean="0"/>
              <a:t>Klasse 9 im Rahmen des HS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half" idx="3"/>
          </p:nvPr>
        </p:nvSpPr>
        <p:spPr>
          <a:xfrm>
            <a:off x="4572000" y="1484784"/>
            <a:ext cx="4041775" cy="100811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de-DE" sz="3800" b="1" dirty="0" smtClean="0">
                <a:solidFill>
                  <a:srgbClr val="FFFF00"/>
                </a:solidFill>
              </a:rPr>
              <a:t>BERATER/in</a:t>
            </a:r>
          </a:p>
          <a:p>
            <a:pPr algn="ctr"/>
            <a:r>
              <a:rPr lang="de-DE" dirty="0" smtClean="0"/>
              <a:t>BERATUNG Bei Anfertigung einer Facharbeit Klasse 10 im Rahmen des RS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603914959"/>
              </p:ext>
            </p:extLst>
          </p:nvPr>
        </p:nvGraphicFramePr>
        <p:xfrm>
          <a:off x="539552" y="2564904"/>
          <a:ext cx="3957836" cy="3561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Inhaltsplatzhalt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39820527"/>
              </p:ext>
            </p:extLst>
          </p:nvPr>
        </p:nvGraphicFramePr>
        <p:xfrm>
          <a:off x="4716016" y="2564904"/>
          <a:ext cx="3970784" cy="3561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6587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51520" y="298913"/>
            <a:ext cx="8784976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de-DE" sz="2400" cap="all" dirty="0">
                <a:solidFill>
                  <a:prstClr val="white"/>
                </a:solidFill>
              </a:rPr>
              <a:t>BETREUER/in</a:t>
            </a:r>
          </a:p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de-DE" sz="2400" cap="all" dirty="0">
                <a:solidFill>
                  <a:prstClr val="white"/>
                </a:solidFill>
              </a:rPr>
              <a:t>BETREUUNG EINER </a:t>
            </a:r>
            <a:r>
              <a:rPr lang="de-DE" sz="2400" cap="all" dirty="0" smtClean="0">
                <a:solidFill>
                  <a:prstClr val="white"/>
                </a:solidFill>
              </a:rPr>
              <a:t>Projektgruppe </a:t>
            </a:r>
            <a:endParaRPr lang="de-DE" sz="2400" cap="all" dirty="0">
              <a:solidFill>
                <a:prstClr val="white"/>
              </a:solidFill>
            </a:endParaRPr>
          </a:p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de-DE" sz="2400" cap="all" dirty="0">
                <a:solidFill>
                  <a:prstClr val="white"/>
                </a:solidFill>
              </a:rPr>
              <a:t>Klasse 9 im Rahmen des HS</a:t>
            </a:r>
          </a:p>
        </p:txBody>
      </p:sp>
      <p:graphicFrame>
        <p:nvGraphicFramePr>
          <p:cNvPr id="8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2616374"/>
              </p:ext>
            </p:extLst>
          </p:nvPr>
        </p:nvGraphicFramePr>
        <p:xfrm>
          <a:off x="0" y="1700808"/>
          <a:ext cx="9144000" cy="515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722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B5C8C02-7378-470A-A82D-2E71322E64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88310E1-5979-4CD9-8403-BFA7724DD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F6F4040-8129-4C08-A139-460FBB279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21379AF-0496-4C32-84AA-58B8AF9B58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192AAB7-16E6-430A-8FEE-68115AE99A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7BB0466-B3BE-46CF-BCF9-A97D65B171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4042520-261C-4C2C-9E3E-8C2DFA039D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E9892E5-0822-49AC-A560-EF20D1732C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7504" y="260648"/>
            <a:ext cx="8928992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de-DE" sz="2400" cap="all" dirty="0">
                <a:solidFill>
                  <a:prstClr val="white"/>
                </a:solidFill>
              </a:rPr>
              <a:t>BERATER/in</a:t>
            </a:r>
          </a:p>
          <a:p>
            <a:pPr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de-DE" sz="2400" cap="all" dirty="0">
                <a:solidFill>
                  <a:prstClr val="white"/>
                </a:solidFill>
              </a:rPr>
              <a:t>BERATUNG Bei Anfertigung einer Facharbeit Klasse 10 im Rahmen des RS</a:t>
            </a:r>
          </a:p>
        </p:txBody>
      </p:sp>
      <p:graphicFrame>
        <p:nvGraphicFramePr>
          <p:cNvPr id="3" name="Inhaltsplatzhalt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430700"/>
              </p:ext>
            </p:extLst>
          </p:nvPr>
        </p:nvGraphicFramePr>
        <p:xfrm>
          <a:off x="0" y="1534844"/>
          <a:ext cx="9143999" cy="5323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357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8363F38-4555-46E3-B75D-5F0B856385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CC857D9-C8D2-420F-9A9E-911EBB076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07A6DA1-0EA8-4F2C-9EB6-9EED6E0608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46257D0-0EB9-42C7-AB95-D8BF42B60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D02E0E-2305-4383-966F-7F19EC518B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ACD117C-9796-44AE-94FE-7A2032B2BA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(Mündliche) Abschlussprüfungen an der IGS </a:t>
            </a:r>
            <a:r>
              <a:rPr lang="de-DE" dirty="0" err="1" smtClean="0"/>
              <a:t>Busecker</a:t>
            </a:r>
            <a:r>
              <a:rPr lang="de-DE" dirty="0" smtClean="0"/>
              <a:t> Tal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de-DE" dirty="0" smtClean="0"/>
              <a:t>Projektprüfung </a:t>
            </a:r>
          </a:p>
          <a:p>
            <a:pPr algn="ctr"/>
            <a:r>
              <a:rPr lang="de-DE" dirty="0" smtClean="0"/>
              <a:t>Klasse 9 im Rahmen des HS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de-DE" dirty="0" smtClean="0"/>
              <a:t>Präsentationsprüfung Klasse 10 im Rahmen des 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175447" cy="4379168"/>
          </a:xfrm>
        </p:spPr>
        <p:txBody>
          <a:bodyPr>
            <a:normAutofit fontScale="47500" lnSpcReduction="20000"/>
          </a:bodyPr>
          <a:lstStyle/>
          <a:p>
            <a:r>
              <a:rPr lang="de-DE" sz="4600" dirty="0" smtClean="0">
                <a:solidFill>
                  <a:srgbClr val="FFFF00"/>
                </a:solidFill>
              </a:rPr>
              <a:t>Was ist eine Hausarbeit?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 marL="137160" indent="0">
              <a:buNone/>
            </a:pPr>
            <a:endParaRPr lang="de-DE" dirty="0" smtClean="0"/>
          </a:p>
          <a:p>
            <a:pPr marL="137160" indent="0">
              <a:buNone/>
            </a:pPr>
            <a:endParaRPr lang="de-DE" dirty="0"/>
          </a:p>
          <a:p>
            <a:pPr marL="137160" indent="0">
              <a:buNone/>
            </a:pPr>
            <a:endParaRPr lang="de-DE" dirty="0" smtClean="0"/>
          </a:p>
          <a:p>
            <a:pPr marL="137160" indent="0">
              <a:buNone/>
            </a:pPr>
            <a:endParaRPr lang="de-DE" dirty="0" smtClean="0"/>
          </a:p>
          <a:p>
            <a:pPr marL="137160" indent="0">
              <a:buNone/>
            </a:pPr>
            <a:endParaRPr lang="de-DE" dirty="0"/>
          </a:p>
          <a:p>
            <a:pPr marL="137160" indent="0">
              <a:buNone/>
            </a:pPr>
            <a:endParaRPr lang="de-DE" dirty="0" smtClean="0"/>
          </a:p>
          <a:p>
            <a:pPr marL="137160" indent="0">
              <a:buNone/>
            </a:pPr>
            <a:endParaRPr lang="de-DE" dirty="0"/>
          </a:p>
          <a:p>
            <a:pPr marL="137160" indent="0">
              <a:buNone/>
            </a:pPr>
            <a:endParaRPr lang="de-DE" dirty="0" smtClean="0"/>
          </a:p>
          <a:p>
            <a:pPr marL="137160" indent="0">
              <a:buNone/>
            </a:pPr>
            <a:endParaRPr lang="de-DE" dirty="0"/>
          </a:p>
          <a:p>
            <a:pPr marL="137160" indent="0">
              <a:buNone/>
            </a:pPr>
            <a:r>
              <a:rPr lang="de-DE" dirty="0" smtClean="0"/>
              <a:t>VOBGM § 51 (5</a:t>
            </a:r>
            <a:r>
              <a:rPr lang="de-DE" dirty="0"/>
              <a:t>) Nach Beratung durch eine Lehrkraft, die das jeweilige Fach an der Schule </a:t>
            </a:r>
            <a:r>
              <a:rPr lang="de-DE" dirty="0" smtClean="0"/>
              <a:t>unterrichtet, teilen </a:t>
            </a:r>
            <a:r>
              <a:rPr lang="de-DE" dirty="0"/>
              <a:t>die Schülerinnen und Schüler der Schulleiterin oder dem Schulleiter bis zu einem </a:t>
            </a:r>
            <a:r>
              <a:rPr lang="de-DE" dirty="0" smtClean="0"/>
              <a:t>von der </a:t>
            </a:r>
            <a:r>
              <a:rPr lang="de-DE" dirty="0"/>
              <a:t>Schule festgesetzten Termin mit, in welchem Fach aus dem Bereich des </a:t>
            </a:r>
            <a:r>
              <a:rPr lang="de-DE" dirty="0" smtClean="0"/>
              <a:t>Pflichtunterrichts sie </a:t>
            </a:r>
            <a:r>
              <a:rPr lang="de-DE" dirty="0"/>
              <a:t>eine Hausarbeit schreiben wollen. Das gewählte Thema bedarf der Genehmigung </a:t>
            </a:r>
            <a:r>
              <a:rPr lang="de-DE" dirty="0" smtClean="0"/>
              <a:t>der Schulleiterin </a:t>
            </a:r>
            <a:r>
              <a:rPr lang="de-DE" dirty="0"/>
              <a:t>oder des Schulleiters.</a:t>
            </a:r>
          </a:p>
        </p:txBody>
      </p:sp>
      <p:pic>
        <p:nvPicPr>
          <p:cNvPr id="1028" name="Picture 4" descr="C:\Dokumente und Einstellungen\Arno\Lokale Einstellungen\Temporary Internet Files\Content.IE5\8HS07O96\MC90039674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918" y="2636912"/>
            <a:ext cx="1814660" cy="223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>
                <a:solidFill>
                  <a:srgbClr val="FFFF00"/>
                </a:solidFill>
              </a:rPr>
              <a:t>Was ist ein Produkt?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137160" indent="0">
              <a:buNone/>
            </a:pPr>
            <a:r>
              <a:rPr lang="de-DE" sz="1900" dirty="0" smtClean="0">
                <a:latin typeface="Times-Roman"/>
              </a:rPr>
              <a:t>VOBGM § 49 (3</a:t>
            </a:r>
            <a:r>
              <a:rPr lang="de-DE" sz="1900" dirty="0">
                <a:latin typeface="Times-Roman"/>
              </a:rPr>
              <a:t>) Die Projektprüfung kann schriftliche, mündliche und praktische Leistungen enthalten.</a:t>
            </a:r>
            <a:endParaRPr lang="de-DE" sz="1900" dirty="0"/>
          </a:p>
        </p:txBody>
      </p:sp>
      <p:pic>
        <p:nvPicPr>
          <p:cNvPr id="1030" name="Picture 6" descr="C:\Dokumente und Einstellungen\Arno\Lokale Einstellungen\Temporary Internet Files\Content.IE5\9ZOUWZAU\MC90043935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52936"/>
            <a:ext cx="2264296" cy="22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91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(Mündliche) Abschlussprüfungen an der IGS </a:t>
            </a:r>
            <a:r>
              <a:rPr lang="de-DE" dirty="0" err="1" smtClean="0"/>
              <a:t>Busecker</a:t>
            </a:r>
            <a:r>
              <a:rPr lang="de-DE" dirty="0" smtClean="0"/>
              <a:t> Tal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8363272" cy="75088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de-DE" dirty="0" smtClean="0"/>
              <a:t>Projektprüfung </a:t>
            </a:r>
          </a:p>
          <a:p>
            <a:pPr algn="ctr"/>
            <a:r>
              <a:rPr lang="de-DE" dirty="0" smtClean="0"/>
              <a:t>Klasse 9 im Rahmen des HS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6275040" cy="4379168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de-DE" dirty="0" smtClean="0">
                <a:solidFill>
                  <a:srgbClr val="FFFF00"/>
                </a:solidFill>
              </a:rPr>
              <a:t>Wie entsteht ein Produkt?</a:t>
            </a:r>
          </a:p>
          <a:p>
            <a:pPr marL="137160" indent="0">
              <a:buNone/>
            </a:pPr>
            <a:r>
              <a:rPr lang="de-DE" dirty="0" smtClean="0">
                <a:solidFill>
                  <a:srgbClr val="FFFF00"/>
                </a:solidFill>
              </a:rPr>
              <a:t>Wir erstellen ein Produkt, indem wir</a:t>
            </a:r>
          </a:p>
          <a:p>
            <a:r>
              <a:rPr lang="de-DE" dirty="0" smtClean="0">
                <a:solidFill>
                  <a:srgbClr val="FFFF00"/>
                </a:solidFill>
              </a:rPr>
              <a:t>etwas bauen </a:t>
            </a:r>
          </a:p>
          <a:p>
            <a:pPr lvl="1"/>
            <a:r>
              <a:rPr lang="de-DE" dirty="0" smtClean="0">
                <a:solidFill>
                  <a:srgbClr val="FFFF00"/>
                </a:solidFill>
              </a:rPr>
              <a:t>Modell Brücke</a:t>
            </a:r>
          </a:p>
          <a:p>
            <a:r>
              <a:rPr lang="de-DE" dirty="0">
                <a:solidFill>
                  <a:srgbClr val="FFFF00"/>
                </a:solidFill>
              </a:rPr>
              <a:t>e</a:t>
            </a:r>
            <a:r>
              <a:rPr lang="de-DE" dirty="0" smtClean="0">
                <a:solidFill>
                  <a:srgbClr val="FFFF00"/>
                </a:solidFill>
              </a:rPr>
              <a:t>twas herstellen </a:t>
            </a:r>
          </a:p>
          <a:p>
            <a:pPr lvl="1"/>
            <a:r>
              <a:rPr lang="de-DE" dirty="0" smtClean="0">
                <a:solidFill>
                  <a:srgbClr val="FFFF00"/>
                </a:solidFill>
              </a:rPr>
              <a:t>Schokolade</a:t>
            </a:r>
          </a:p>
          <a:p>
            <a:r>
              <a:rPr lang="de-DE" dirty="0">
                <a:solidFill>
                  <a:srgbClr val="FFFF00"/>
                </a:solidFill>
              </a:rPr>
              <a:t>e</a:t>
            </a:r>
            <a:r>
              <a:rPr lang="de-DE" dirty="0" smtClean="0">
                <a:solidFill>
                  <a:srgbClr val="FFFF00"/>
                </a:solidFill>
              </a:rPr>
              <a:t>twas vorstellen </a:t>
            </a:r>
          </a:p>
          <a:p>
            <a:pPr lvl="1"/>
            <a:r>
              <a:rPr lang="de-DE" dirty="0" smtClean="0">
                <a:solidFill>
                  <a:srgbClr val="FFFF00"/>
                </a:solidFill>
              </a:rPr>
              <a:t>Funktionsweise Verbrennungsmotor</a:t>
            </a:r>
          </a:p>
          <a:p>
            <a:r>
              <a:rPr lang="de-DE" dirty="0" smtClean="0">
                <a:solidFill>
                  <a:srgbClr val="FFFF00"/>
                </a:solidFill>
              </a:rPr>
              <a:t>etwas ergründen </a:t>
            </a:r>
          </a:p>
          <a:p>
            <a:pPr lvl="1"/>
            <a:r>
              <a:rPr lang="de-DE" dirty="0" smtClean="0">
                <a:solidFill>
                  <a:srgbClr val="FFFF00"/>
                </a:solidFill>
              </a:rPr>
              <a:t> Wie behindertengerecht ist Buseck?</a:t>
            </a:r>
          </a:p>
          <a:p>
            <a:r>
              <a:rPr lang="de-DE" dirty="0" smtClean="0">
                <a:solidFill>
                  <a:srgbClr val="FFFF00"/>
                </a:solidFill>
              </a:rPr>
              <a:t>etwas untersuchen und dokumentieren </a:t>
            </a:r>
          </a:p>
          <a:p>
            <a:pPr lvl="1"/>
            <a:r>
              <a:rPr lang="de-DE" dirty="0" smtClean="0">
                <a:solidFill>
                  <a:srgbClr val="FFFF00"/>
                </a:solidFill>
              </a:rPr>
              <a:t>Fotos oder Kurzfilm über Ausbildung eines Blindenhundes</a:t>
            </a:r>
          </a:p>
          <a:p>
            <a:r>
              <a:rPr lang="de-DE" dirty="0" smtClean="0">
                <a:solidFill>
                  <a:srgbClr val="FFFF00"/>
                </a:solidFill>
              </a:rPr>
              <a:t>Befragungen und Interviews durchführen und auswerten </a:t>
            </a:r>
          </a:p>
          <a:p>
            <a:pPr lvl="1"/>
            <a:r>
              <a:rPr lang="de-DE" dirty="0" smtClean="0">
                <a:solidFill>
                  <a:srgbClr val="FFFF00"/>
                </a:solidFill>
              </a:rPr>
              <a:t> Mobbing in sozialen Netzwerken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</p:txBody>
      </p:sp>
      <p:pic>
        <p:nvPicPr>
          <p:cNvPr id="9" name="Picture 6" descr="C:\Dokumente und Einstellungen\Arno\Lokale Einstellungen\Temporary Internet Files\Content.IE5\9ZOUWZAU\MC900439356[1]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212976"/>
            <a:ext cx="1947169" cy="1947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66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(Mündliche) Abschlussprüfungen an der IGS </a:t>
            </a:r>
            <a:r>
              <a:rPr lang="de-DE" dirty="0" err="1" smtClean="0"/>
              <a:t>Busecker</a:t>
            </a:r>
            <a:r>
              <a:rPr lang="de-DE" dirty="0" smtClean="0"/>
              <a:t> Tal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8219256" cy="750887"/>
          </a:xfrm>
        </p:spPr>
        <p:txBody>
          <a:bodyPr>
            <a:normAutofit/>
          </a:bodyPr>
          <a:lstStyle/>
          <a:p>
            <a:pPr lvl="0" algn="ctr">
              <a:buClr>
                <a:prstClr val="white">
                  <a:shade val="95000"/>
                </a:prstClr>
              </a:buClr>
            </a:pPr>
            <a:r>
              <a:rPr lang="de-DE" sz="2000" dirty="0">
                <a:solidFill>
                  <a:prstClr val="white"/>
                </a:solidFill>
              </a:rPr>
              <a:t>Präsentationsprüfung Klasse 10 im Rahmen des RS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175447" cy="3763963"/>
          </a:xfrm>
        </p:spPr>
        <p:txBody>
          <a:bodyPr/>
          <a:lstStyle/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pic>
        <p:nvPicPr>
          <p:cNvPr id="1028" name="Picture 4" descr="C:\Dokumente und Einstellungen\Arno\Lokale Einstellungen\Temporary Internet Files\Content.IE5\8HS07O96\MC90039674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284984"/>
            <a:ext cx="1486814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6635080" cy="4379168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de-DE" dirty="0" smtClean="0">
                <a:solidFill>
                  <a:srgbClr val="C00000"/>
                </a:solidFill>
              </a:rPr>
              <a:t>Wie entsteht eine Hausarbeit?</a:t>
            </a:r>
          </a:p>
          <a:p>
            <a:pPr marL="137160" indent="0">
              <a:buNone/>
            </a:pPr>
            <a:r>
              <a:rPr lang="de-DE" dirty="0" smtClean="0">
                <a:solidFill>
                  <a:srgbClr val="C00000"/>
                </a:solidFill>
              </a:rPr>
              <a:t>Ich fertige eine </a:t>
            </a:r>
            <a:r>
              <a:rPr lang="de-DE" smtClean="0">
                <a:solidFill>
                  <a:srgbClr val="C00000"/>
                </a:solidFill>
              </a:rPr>
              <a:t>Hausarbeit an, </a:t>
            </a:r>
            <a:r>
              <a:rPr lang="de-DE" dirty="0" smtClean="0">
                <a:solidFill>
                  <a:srgbClr val="C00000"/>
                </a:solidFill>
              </a:rPr>
              <a:t>indem ich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mich mit den formalen Kriterien vertraut mache (Formatvorlage benutzen)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inhaltliche Absprachen mit meinem Berater treffe (u.a. Fachbezug, Aspekte, Gliederung)</a:t>
            </a:r>
          </a:p>
          <a:p>
            <a:r>
              <a:rPr lang="de-DE" dirty="0">
                <a:solidFill>
                  <a:srgbClr val="C00000"/>
                </a:solidFill>
              </a:rPr>
              <a:t>u</a:t>
            </a:r>
            <a:r>
              <a:rPr lang="de-DE" dirty="0" smtClean="0">
                <a:solidFill>
                  <a:srgbClr val="C00000"/>
                </a:solidFill>
              </a:rPr>
              <a:t>nterschiedliche Quellen zu meinem Thema suche (Bücher, Internet) und auswähle</a:t>
            </a:r>
          </a:p>
          <a:p>
            <a:r>
              <a:rPr lang="de-DE" dirty="0">
                <a:solidFill>
                  <a:srgbClr val="C00000"/>
                </a:solidFill>
              </a:rPr>
              <a:t>d</a:t>
            </a:r>
            <a:r>
              <a:rPr lang="de-DE" dirty="0" smtClean="0">
                <a:solidFill>
                  <a:srgbClr val="C00000"/>
                </a:solidFill>
              </a:rPr>
              <a:t>ie Texte in eigenen Worten schreibe /verfasse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Grundlegende – wortwörtlich übernommene – einzelne Aussagen als Zitate kenntlich mache</a:t>
            </a:r>
          </a:p>
          <a:p>
            <a:r>
              <a:rPr lang="de-DE" dirty="0">
                <a:solidFill>
                  <a:srgbClr val="C00000"/>
                </a:solidFill>
              </a:rPr>
              <a:t>i</a:t>
            </a:r>
            <a:r>
              <a:rPr lang="de-DE" dirty="0" smtClean="0">
                <a:solidFill>
                  <a:srgbClr val="C00000"/>
                </a:solidFill>
              </a:rPr>
              <a:t>nhaltliche Fragen/Probleme mit meinem Berater abkläre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Gespräche mit Experten / Zeitzeugen führe</a:t>
            </a:r>
            <a:endParaRPr lang="de-DE" dirty="0">
              <a:solidFill>
                <a:srgbClr val="C00000"/>
              </a:solidFill>
            </a:endParaRP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24956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anke">
  <a:themeElements>
    <a:clrScheme name="Anank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nank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nank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792</Words>
  <Application>Microsoft Office PowerPoint</Application>
  <PresentationFormat>Bildschirmpräsentation (4:3)</PresentationFormat>
  <Paragraphs>225</Paragraphs>
  <Slides>10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Ananke</vt:lpstr>
      <vt:lpstr>(Mündliche) Abschlussprüfungen an der IGS Busecker Tal</vt:lpstr>
      <vt:lpstr>PowerPoint-Präsentation</vt:lpstr>
      <vt:lpstr>PowerPoint-Präsentation</vt:lpstr>
      <vt:lpstr>(Mündliche) Abschlussprüfungen an der IGS Busecker Tal  Rolle der Lehrkraft</vt:lpstr>
      <vt:lpstr>PowerPoint-Präsentation</vt:lpstr>
      <vt:lpstr>PowerPoint-Präsentation</vt:lpstr>
      <vt:lpstr>(Mündliche) Abschlussprüfungen an der IGS Busecker Tal</vt:lpstr>
      <vt:lpstr>(Mündliche) Abschlussprüfungen an der IGS Busecker Tal</vt:lpstr>
      <vt:lpstr>(Mündliche) Abschlussprüfungen an der IGS Busecker Tal</vt:lpstr>
      <vt:lpstr>(Mündliche) Abschlussprüfungen an der IGS Busecker Tal Wie präsentiere ich….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Arno</dc:creator>
  <cp:lastModifiedBy>User</cp:lastModifiedBy>
  <cp:revision>56</cp:revision>
  <cp:lastPrinted>2014-07-02T11:32:56Z</cp:lastPrinted>
  <dcterms:created xsi:type="dcterms:W3CDTF">2014-07-01T12:44:22Z</dcterms:created>
  <dcterms:modified xsi:type="dcterms:W3CDTF">2018-06-18T10:52:42Z</dcterms:modified>
</cp:coreProperties>
</file>